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0"/>
  </p:notesMasterIdLst>
  <p:sldIdLst>
    <p:sldId id="256" r:id="rId5"/>
    <p:sldId id="304" r:id="rId6"/>
    <p:sldId id="305" r:id="rId7"/>
    <p:sldId id="259" r:id="rId8"/>
    <p:sldId id="260" r:id="rId9"/>
    <p:sldId id="261" r:id="rId10"/>
    <p:sldId id="309" r:id="rId11"/>
    <p:sldId id="264" r:id="rId12"/>
    <p:sldId id="262" r:id="rId13"/>
    <p:sldId id="306" r:id="rId14"/>
    <p:sldId id="307" r:id="rId15"/>
    <p:sldId id="267" r:id="rId16"/>
    <p:sldId id="271" r:id="rId17"/>
    <p:sldId id="308" r:id="rId18"/>
    <p:sldId id="269" r:id="rId19"/>
    <p:sldId id="272" r:id="rId20"/>
    <p:sldId id="273" r:id="rId21"/>
    <p:sldId id="274" r:id="rId22"/>
    <p:sldId id="289" r:id="rId23"/>
    <p:sldId id="291" r:id="rId24"/>
    <p:sldId id="310" r:id="rId25"/>
    <p:sldId id="300" r:id="rId26"/>
    <p:sldId id="301" r:id="rId27"/>
    <p:sldId id="302" r:id="rId28"/>
    <p:sldId id="303" r:id="rId29"/>
  </p:sldIdLst>
  <p:sldSz cx="12192000" cy="6858000"/>
  <p:notesSz cx="6858000" cy="9144000"/>
  <p:embeddedFontLst>
    <p:embeddedFont>
      <p:font typeface="Titillium Web SemiBold" panose="020B0604020202020204" charset="-18"/>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Titillium Web" panose="020B0604020202020204" charset="-18"/>
      <p:regular r:id="rId39"/>
      <p:bold r:id="rId40"/>
      <p:italic r:id="rId41"/>
      <p:boldItalic r:id="rId42"/>
    </p:embeddedFont>
    <p:embeddedFont>
      <p:font typeface="Roboto" panose="020B060402020202020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1" roundtripDataSignature="AMtx7mhwSPYbZmxtx3ogksWEZ+dliwRRw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wa Rzeszowska" initials="ER" lastIdx="1" clrIdx="0">
    <p:extLst>
      <p:ext uri="{19B8F6BF-5375-455C-9EA6-DF929625EA0E}">
        <p15:presenceInfo xmlns:p15="http://schemas.microsoft.com/office/powerpoint/2012/main" userId="Ewa Rzeszowska" providerId="None"/>
      </p:ext>
    </p:extLst>
  </p:cmAuthor>
  <p:cmAuthor id="2" name="Milda Krauzlis" initials="MK" lastIdx="1" clrIdx="1">
    <p:extLst>
      <p:ext uri="{19B8F6BF-5375-455C-9EA6-DF929625EA0E}">
        <p15:presenceInfo xmlns:p15="http://schemas.microsoft.com/office/powerpoint/2012/main" userId="S::milda.krauzlis@eitfood.eu::14dede40-cba6-4fbd-9182-cb65c26cc30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644"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76" Type="http://schemas.openxmlformats.org/officeDocument/2006/relationships/tableStyles" Target="tableStyles.xml"/><Relationship Id="rId7" Type="http://schemas.openxmlformats.org/officeDocument/2006/relationships/slide" Target="slides/slide3.xml"/><Relationship Id="rId71" Type="http://customschemas.google.com/relationships/presentationmetadata" Target="meta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8" Type="http://schemas.openxmlformats.org/officeDocument/2006/relationships/slide" Target="slides/slide4.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29917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3174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2" name="Google Shape;92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8863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c5fdb80b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3" name="Google Shape;973;gc5fdb80b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65512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1" name="Google Shape;102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3475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8" name="Google Shape;100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04049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c6641e1d7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3" name="Google Shape;1003;gc6641e1d7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4" name="Google Shape;1004;gc6641e1d7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15</a:t>
            </a:fld>
            <a:endParaRPr/>
          </a:p>
        </p:txBody>
      </p:sp>
    </p:spTree>
    <p:extLst>
      <p:ext uri="{BB962C8B-B14F-4D97-AF65-F5344CB8AC3E}">
        <p14:creationId xmlns:p14="http://schemas.microsoft.com/office/powerpoint/2010/main" val="609416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3" name="Google Shape;103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4170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3" name="Google Shape;105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20808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6" name="Google Shape;106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10327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ca78703f82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3" name="Google Shape;1243;gca78703f82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90002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gca44261bf5_1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6" name="Google Shape;1266;gca44261bf5_1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7" name="Google Shape;1267;gca44261bf5_1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extLst>
      <p:ext uri="{BB962C8B-B14F-4D97-AF65-F5344CB8AC3E}">
        <p14:creationId xmlns:p14="http://schemas.microsoft.com/office/powerpoint/2010/main" val="154764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2940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ca78703f82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3" name="Google Shape;1243;gca78703f82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73863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c8c84a6152_1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2" name="Google Shape;1352;gc8c84a6152_1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84372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c30903cf2a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4" name="Google Shape;1364;gc30903cf2a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5" name="Google Shape;1365;gc30903cf2a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23</a:t>
            </a:fld>
            <a:endParaRPr/>
          </a:p>
        </p:txBody>
      </p:sp>
    </p:spTree>
    <p:extLst>
      <p:ext uri="{BB962C8B-B14F-4D97-AF65-F5344CB8AC3E}">
        <p14:creationId xmlns:p14="http://schemas.microsoft.com/office/powerpoint/2010/main" val="862934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0" name="Google Shape;137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0693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2" name="Google Shape;138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8932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5692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67" name="Google Shape;2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1573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1706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5138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800" b="0" i="0" u="none" strike="noStrike">
                <a:solidFill>
                  <a:srgbClr val="000000"/>
                </a:solidFill>
                <a:latin typeface="Calibri"/>
                <a:ea typeface="Calibri"/>
                <a:cs typeface="Calibri"/>
                <a:sym typeface="Calibri"/>
              </a:rPr>
              <a:t>Partner membership correct as of 10 September 2020 12 AM CET, where membership has been confirmed by EIT Food Operations team and updated in the organisation Customer Relationship Management (CRM) system with the necessary Communication info. New partners are added periodically.​</a:t>
            </a:r>
            <a:r>
              <a:rPr lang="en-GB" sz="1800" b="0" i="0">
                <a:solidFill>
                  <a:srgbClr val="444444"/>
                </a:solidFill>
                <a:latin typeface="Calibri"/>
                <a:ea typeface="Calibri"/>
                <a:cs typeface="Calibri"/>
                <a:sym typeface="Calibri"/>
              </a:rPr>
              <a:t>​</a:t>
            </a:r>
            <a:endParaRPr b="0" i="0">
              <a:solidFill>
                <a:srgbClr val="444444"/>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800" b="0" i="0" u="none" strike="noStrike">
                <a:solidFill>
                  <a:srgbClr val="000000"/>
                </a:solidFill>
                <a:latin typeface="Calibri"/>
                <a:ea typeface="Calibri"/>
                <a:cs typeface="Calibri"/>
                <a:sym typeface="Calibri"/>
              </a:rPr>
              <a:t>​</a:t>
            </a:r>
            <a:r>
              <a:rPr lang="en-GB" sz="1800" b="0" i="0">
                <a:solidFill>
                  <a:srgbClr val="444444"/>
                </a:solidFill>
                <a:latin typeface="Calibri"/>
                <a:ea typeface="Calibri"/>
                <a:cs typeface="Calibri"/>
                <a:sym typeface="Calibri"/>
              </a:rPr>
              <a:t>​</a:t>
            </a:r>
            <a:endParaRPr b="0" i="0">
              <a:solidFill>
                <a:srgbClr val="444444"/>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800" b="0" i="0" u="none" strike="noStrike">
                <a:solidFill>
                  <a:srgbClr val="000000"/>
                </a:solidFill>
                <a:latin typeface="Calibri"/>
                <a:ea typeface="Calibri"/>
                <a:cs typeface="Calibri"/>
                <a:sym typeface="Calibri"/>
              </a:rPr>
              <a:t>This slide may look unfinished in the edit mode of PowerPoint. Please always review in presentation mode.</a:t>
            </a:r>
            <a:r>
              <a:rPr lang="en-GB" sz="1800" b="0" i="0">
                <a:solidFill>
                  <a:srgbClr val="444444"/>
                </a:solidFill>
                <a:latin typeface="Calibri"/>
                <a:ea typeface="Calibri"/>
                <a:cs typeface="Calibri"/>
                <a:sym typeface="Calibri"/>
              </a:rPr>
              <a:t>​</a:t>
            </a:r>
            <a:endParaRPr b="0" i="0">
              <a:solidFill>
                <a:srgbClr val="444444"/>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379" name="Google Shape;37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extLst>
      <p:ext uri="{BB962C8B-B14F-4D97-AF65-F5344CB8AC3E}">
        <p14:creationId xmlns:p14="http://schemas.microsoft.com/office/powerpoint/2010/main" val="3221938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c893e9aefd_4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c893e9aefd_4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gc893e9aefd_4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9</a:t>
            </a:fld>
            <a:endParaRPr/>
          </a:p>
        </p:txBody>
      </p:sp>
    </p:spTree>
    <p:extLst>
      <p:ext uri="{BB962C8B-B14F-4D97-AF65-F5344CB8AC3E}">
        <p14:creationId xmlns:p14="http://schemas.microsoft.com/office/powerpoint/2010/main" val="1905212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561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3"/>
        <p:cNvGrpSpPr/>
        <p:nvPr/>
      </p:nvGrpSpPr>
      <p:grpSpPr>
        <a:xfrm>
          <a:off x="0" y="0"/>
          <a:ext cx="0" cy="0"/>
          <a:chOff x="0" y="0"/>
          <a:chExt cx="0" cy="0"/>
        </a:xfrm>
      </p:grpSpPr>
      <p:sp>
        <p:nvSpPr>
          <p:cNvPr id="74" name="Google Shape;74;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6" name="Google Shape;76;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 name="Google Shape;7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0"/>
        <p:cNvGrpSpPr/>
        <p:nvPr/>
      </p:nvGrpSpPr>
      <p:grpSpPr>
        <a:xfrm>
          <a:off x="0" y="0"/>
          <a:ext cx="0" cy="0"/>
          <a:chOff x="0" y="0"/>
          <a:chExt cx="0" cy="0"/>
        </a:xfrm>
      </p:grpSpPr>
      <p:sp>
        <p:nvSpPr>
          <p:cNvPr id="81" name="Google Shape;81;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3" name="Google Shape;83;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4" name="Google Shape;8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25"/>
        <p:cNvGrpSpPr/>
        <p:nvPr/>
      </p:nvGrpSpPr>
      <p:grpSpPr>
        <a:xfrm>
          <a:off x="0" y="0"/>
          <a:ext cx="0" cy="0"/>
          <a:chOff x="0" y="0"/>
          <a:chExt cx="0" cy="0"/>
        </a:xfrm>
      </p:grpSpPr>
      <p:sp>
        <p:nvSpPr>
          <p:cNvPr id="26" name="Google Shape;2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9" name="Google Shape;29;p24"/>
          <p:cNvSpPr/>
          <p:nvPr/>
        </p:nvSpPr>
        <p:spPr>
          <a:xfrm>
            <a:off x="8762035" y="393539"/>
            <a:ext cx="1574157" cy="844952"/>
          </a:xfrm>
          <a:prstGeom prst="rect">
            <a:avLst/>
          </a:prstGeom>
          <a:solidFill>
            <a:srgbClr val="F9F9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0" name="Google Shape;30;p24"/>
          <p:cNvPicPr preferRelativeResize="0"/>
          <p:nvPr/>
        </p:nvPicPr>
        <p:blipFill rotWithShape="1">
          <a:blip r:embed="rId2">
            <a:alphaModFix/>
          </a:blip>
          <a:srcRect/>
          <a:stretch/>
        </p:blipFill>
        <p:spPr>
          <a:xfrm>
            <a:off x="8240202" y="599154"/>
            <a:ext cx="1698528" cy="52632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Układ niestandardowy">
  <p:cSld name="Układ niestandardowy">
    <p:spTree>
      <p:nvGrpSpPr>
        <p:cNvPr id="1" name="Shape 36"/>
        <p:cNvGrpSpPr/>
        <p:nvPr/>
      </p:nvGrpSpPr>
      <p:grpSpPr>
        <a:xfrm>
          <a:off x="0" y="0"/>
          <a:ext cx="0" cy="0"/>
          <a:chOff x="0" y="0"/>
          <a:chExt cx="0" cy="0"/>
        </a:xfrm>
      </p:grpSpPr>
      <p:sp>
        <p:nvSpPr>
          <p:cNvPr id="37" name="Google Shape;37;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ext Slide 02">
  <p:cSld name="Blank Text Slide 02">
    <p:spTree>
      <p:nvGrpSpPr>
        <p:cNvPr id="1" name="Shape 41"/>
        <p:cNvGrpSpPr/>
        <p:nvPr/>
      </p:nvGrpSpPr>
      <p:grpSpPr>
        <a:xfrm>
          <a:off x="0" y="0"/>
          <a:ext cx="0" cy="0"/>
          <a:chOff x="0" y="0"/>
          <a:chExt cx="0" cy="0"/>
        </a:xfrm>
      </p:grpSpPr>
      <p:pic>
        <p:nvPicPr>
          <p:cNvPr id="42" name="Google Shape;42;p35" descr="F:\Birmingham\MSU\Creative Services\DG EAC Framework jobs\EIT\2014 EIT re-brand\Brand elements examples\Mock-ups\Examples\Powerpoint Template\Old\Graphic_element.png"/>
          <p:cNvPicPr preferRelativeResize="0"/>
          <p:nvPr/>
        </p:nvPicPr>
        <p:blipFill rotWithShape="1">
          <a:blip r:embed="rId2">
            <a:alphaModFix/>
          </a:blip>
          <a:srcRect t="17637" r="38726"/>
          <a:stretch/>
        </p:blipFill>
        <p:spPr>
          <a:xfrm>
            <a:off x="10251268" y="1"/>
            <a:ext cx="1940733" cy="2608685"/>
          </a:xfrm>
          <a:prstGeom prst="rect">
            <a:avLst/>
          </a:prstGeom>
          <a:noFill/>
          <a:ln>
            <a:noFill/>
          </a:ln>
        </p:spPr>
      </p:pic>
      <p:sp>
        <p:nvSpPr>
          <p:cNvPr id="43" name="Google Shape;43;p35"/>
          <p:cNvSpPr txBox="1">
            <a:spLocks noGrp="1"/>
          </p:cNvSpPr>
          <p:nvPr>
            <p:ph type="body" idx="1"/>
          </p:nvPr>
        </p:nvSpPr>
        <p:spPr>
          <a:xfrm>
            <a:off x="623393" y="541719"/>
            <a:ext cx="9000000" cy="43204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3000"/>
              <a:buNone/>
              <a:defRPr sz="3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5"/>
          <p:cNvSpPr txBox="1">
            <a:spLocks noGrp="1"/>
          </p:cNvSpPr>
          <p:nvPr>
            <p:ph type="body" idx="2"/>
          </p:nvPr>
        </p:nvSpPr>
        <p:spPr>
          <a:xfrm>
            <a:off x="623393" y="1196977"/>
            <a:ext cx="9000000" cy="4176713"/>
          </a:xfrm>
          <a:prstGeom prst="rect">
            <a:avLst/>
          </a:prstGeom>
          <a:noFill/>
          <a:ln>
            <a:noFill/>
          </a:ln>
        </p:spPr>
        <p:txBody>
          <a:bodyPr spcFirstLastPara="1" wrap="square" lIns="91425" tIns="45700" rIns="91425" bIns="45700" anchor="t" anchorCtr="0">
            <a:noAutofit/>
          </a:bodyPr>
          <a:lstStyle>
            <a:lvl1pPr marL="457200" lvl="0" indent="-355600" algn="l">
              <a:lnSpc>
                <a:spcPct val="113000"/>
              </a:lnSpc>
              <a:spcBef>
                <a:spcPts val="1000"/>
              </a:spcBef>
              <a:spcAft>
                <a:spcPts val="0"/>
              </a:spcAft>
              <a:buClr>
                <a:schemeClr val="dk2"/>
              </a:buClr>
              <a:buSzPts val="2000"/>
              <a:buFont typeface="Arial"/>
              <a:buChar char="•"/>
              <a:defRPr sz="2000">
                <a:solidFill>
                  <a:schemeClr val="dk1"/>
                </a:solidFill>
              </a:defRPr>
            </a:lvl1pPr>
            <a:lvl2pPr marL="914400" lvl="1" indent="-355600" algn="l">
              <a:lnSpc>
                <a:spcPct val="113000"/>
              </a:lnSpc>
              <a:spcBef>
                <a:spcPts val="500"/>
              </a:spcBef>
              <a:spcAft>
                <a:spcPts val="0"/>
              </a:spcAft>
              <a:buClr>
                <a:schemeClr val="dk2"/>
              </a:buClr>
              <a:buSzPts val="2000"/>
              <a:buFont typeface="Arial"/>
              <a:buChar char="•"/>
              <a:defRPr sz="2000"/>
            </a:lvl2pPr>
            <a:lvl3pPr marL="1371600" lvl="2" indent="-355600" algn="l">
              <a:lnSpc>
                <a:spcPct val="113000"/>
              </a:lnSpc>
              <a:spcBef>
                <a:spcPts val="500"/>
              </a:spcBef>
              <a:spcAft>
                <a:spcPts val="0"/>
              </a:spcAft>
              <a:buClr>
                <a:schemeClr val="dk2"/>
              </a:buClr>
              <a:buSzPts val="2000"/>
              <a:buChar char="•"/>
              <a:defRPr sz="2000">
                <a:solidFill>
                  <a:schemeClr val="dk1"/>
                </a:solidFill>
              </a:defRPr>
            </a:lvl3pPr>
            <a:lvl4pPr marL="1828800" lvl="3" indent="-342900" algn="l">
              <a:lnSpc>
                <a:spcPct val="113000"/>
              </a:lnSpc>
              <a:spcBef>
                <a:spcPts val="500"/>
              </a:spcBef>
              <a:spcAft>
                <a:spcPts val="0"/>
              </a:spcAft>
              <a:buClr>
                <a:schemeClr val="dk2"/>
              </a:buClr>
              <a:buSzPts val="1800"/>
              <a:buFont typeface="Arial"/>
              <a:buChar char="•"/>
              <a:defRPr/>
            </a:lvl4pPr>
            <a:lvl5pPr marL="2286000" lvl="4" indent="-228600" algn="l">
              <a:lnSpc>
                <a:spcPct val="90000"/>
              </a:lnSpc>
              <a:spcBef>
                <a:spcPts val="500"/>
              </a:spcBef>
              <a:spcAft>
                <a:spcPts val="0"/>
              </a:spcAft>
              <a:buClr>
                <a:schemeClr val="dk1"/>
              </a:buClr>
              <a:buSzPts val="1800"/>
              <a:buNone/>
              <a:defRPr/>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5"/>
        <p:cNvGrpSpPr/>
        <p:nvPr/>
      </p:nvGrpSpPr>
      <p:grpSpPr>
        <a:xfrm>
          <a:off x="0" y="0"/>
          <a:ext cx="0" cy="0"/>
          <a:chOff x="0" y="0"/>
          <a:chExt cx="0" cy="0"/>
        </a:xfrm>
      </p:grpSpPr>
      <p:sp>
        <p:nvSpPr>
          <p:cNvPr id="46" name="Google Shape;46;p3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8" name="Google Shape;48;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
        <p:cNvGrpSpPr/>
        <p:nvPr/>
      </p:nvGrpSpPr>
      <p:grpSpPr>
        <a:xfrm>
          <a:off x="0" y="0"/>
          <a:ext cx="0" cy="0"/>
          <a:chOff x="0" y="0"/>
          <a:chExt cx="0" cy="0"/>
        </a:xfrm>
      </p:grpSpPr>
      <p:sp>
        <p:nvSpPr>
          <p:cNvPr id="52" name="Google Shape;52;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4" name="Google Shape;54;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7"/>
        <p:cNvGrpSpPr/>
        <p:nvPr/>
      </p:nvGrpSpPr>
      <p:grpSpPr>
        <a:xfrm>
          <a:off x="0" y="0"/>
          <a:ext cx="0" cy="0"/>
          <a:chOff x="0" y="0"/>
          <a:chExt cx="0" cy="0"/>
        </a:xfrm>
      </p:grpSpPr>
      <p:sp>
        <p:nvSpPr>
          <p:cNvPr id="58" name="Google Shape;58;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Google Shape;65;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9" name="Google Shape;69;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224.png"/><Relationship Id="rId7" Type="http://schemas.openxmlformats.org/officeDocument/2006/relationships/image" Target="../media/image2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 Id="rId9" Type="http://schemas.openxmlformats.org/officeDocument/2006/relationships/image" Target="../media/image230.png"/></Relationships>
</file>

<file path=ppt/slides/_rels/slide11.xml.rels><?xml version="1.0" encoding="UTF-8" standalone="yes"?>
<Relationships xmlns="http://schemas.openxmlformats.org/package/2006/relationships"><Relationship Id="rId8" Type="http://schemas.openxmlformats.org/officeDocument/2006/relationships/image" Target="../media/image234.jpeg"/><Relationship Id="rId13" Type="http://schemas.openxmlformats.org/officeDocument/2006/relationships/image" Target="../media/image238.png"/><Relationship Id="rId18" Type="http://schemas.openxmlformats.org/officeDocument/2006/relationships/image" Target="../media/image243.jpeg"/><Relationship Id="rId3" Type="http://schemas.openxmlformats.org/officeDocument/2006/relationships/image" Target="../media/image231.jpeg"/><Relationship Id="rId21" Type="http://schemas.openxmlformats.org/officeDocument/2006/relationships/image" Target="../media/image246.jpeg"/><Relationship Id="rId7" Type="http://schemas.openxmlformats.org/officeDocument/2006/relationships/image" Target="../media/image233.jpeg"/><Relationship Id="rId12" Type="http://schemas.openxmlformats.org/officeDocument/2006/relationships/image" Target="../media/image237.jpeg"/><Relationship Id="rId17" Type="http://schemas.openxmlformats.org/officeDocument/2006/relationships/image" Target="../media/image242.jpeg"/><Relationship Id="rId2" Type="http://schemas.openxmlformats.org/officeDocument/2006/relationships/notesSlide" Target="../notesSlides/notesSlide10.xml"/><Relationship Id="rId16" Type="http://schemas.openxmlformats.org/officeDocument/2006/relationships/image" Target="../media/image241.jpeg"/><Relationship Id="rId20" Type="http://schemas.openxmlformats.org/officeDocument/2006/relationships/image" Target="../media/image245.jpeg"/><Relationship Id="rId1" Type="http://schemas.openxmlformats.org/officeDocument/2006/relationships/slideLayout" Target="../slideLayouts/slideLayout2.xml"/><Relationship Id="rId6" Type="http://schemas.openxmlformats.org/officeDocument/2006/relationships/image" Target="../media/image232.jpeg"/><Relationship Id="rId11" Type="http://schemas.openxmlformats.org/officeDocument/2006/relationships/image" Target="../media/image236.jpeg"/><Relationship Id="rId5" Type="http://schemas.openxmlformats.org/officeDocument/2006/relationships/hyperlink" Target="https://eitfutureoffood.eu/" TargetMode="External"/><Relationship Id="rId15" Type="http://schemas.openxmlformats.org/officeDocument/2006/relationships/image" Target="../media/image240.png"/><Relationship Id="rId10" Type="http://schemas.openxmlformats.org/officeDocument/2006/relationships/image" Target="../media/image235.jpeg"/><Relationship Id="rId19" Type="http://schemas.openxmlformats.org/officeDocument/2006/relationships/image" Target="../media/image244.jpeg"/><Relationship Id="rId4" Type="http://schemas.openxmlformats.org/officeDocument/2006/relationships/hyperlink" Target="https://www.foodunfolded.com/" TargetMode="External"/><Relationship Id="rId9" Type="http://schemas.openxmlformats.org/officeDocument/2006/relationships/hyperlink" Target="http://annualfoodagenda.com/" TargetMode="External"/><Relationship Id="rId14" Type="http://schemas.openxmlformats.org/officeDocument/2006/relationships/image" Target="../media/image239.jpeg"/></Relationships>
</file>

<file path=ppt/slides/_rels/slide12.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49.png"/><Relationship Id="rId4" Type="http://schemas.openxmlformats.org/officeDocument/2006/relationships/image" Target="../media/image248.png"/></Relationships>
</file>

<file path=ppt/slides/_rels/slide1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52.png"/><Relationship Id="rId4" Type="http://schemas.openxmlformats.org/officeDocument/2006/relationships/image" Target="../media/image251.png"/></Relationships>
</file>

<file path=ppt/slides/_rels/slide1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58.png"/><Relationship Id="rId4" Type="http://schemas.openxmlformats.org/officeDocument/2006/relationships/image" Target="../media/image257.png"/></Relationships>
</file>

<file path=ppt/slides/_rels/slide18.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63.jpeg"/></Relationships>
</file>

<file path=ppt/slides/_rels/slide22.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65.png"/><Relationship Id="rId4" Type="http://schemas.openxmlformats.org/officeDocument/2006/relationships/hyperlink" Target="https://www.eitfood.eu/projects/food-foresigh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www.eitfood.eu/foodforesigh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65.png"/><Relationship Id="rId4" Type="http://schemas.openxmlformats.org/officeDocument/2006/relationships/hyperlink" Target="https://www.eitfood.eu/eit-food-projects/category/regional-innovation-scheme"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facebook.com/EITFood.eu/" TargetMode="External"/><Relationship Id="rId13" Type="http://schemas.openxmlformats.org/officeDocument/2006/relationships/hyperlink" Target="https://www.linkedin.com/company/eit-food/" TargetMode="External"/><Relationship Id="rId18" Type="http://schemas.openxmlformats.org/officeDocument/2006/relationships/image" Target="../media/image276.png"/><Relationship Id="rId26" Type="http://schemas.openxmlformats.org/officeDocument/2006/relationships/image" Target="../media/image282.png"/><Relationship Id="rId3" Type="http://schemas.openxmlformats.org/officeDocument/2006/relationships/image" Target="../media/image268.jpeg"/><Relationship Id="rId21" Type="http://schemas.openxmlformats.org/officeDocument/2006/relationships/hyperlink" Target="https://www.foodunfolded.com/" TargetMode="External"/><Relationship Id="rId7" Type="http://schemas.openxmlformats.org/officeDocument/2006/relationships/hyperlink" Target="mailto:mateusz.ciasnocha@eitfood.eu" TargetMode="External"/><Relationship Id="rId12" Type="http://schemas.openxmlformats.org/officeDocument/2006/relationships/image" Target="../media/image273.png"/><Relationship Id="rId17" Type="http://schemas.openxmlformats.org/officeDocument/2006/relationships/hyperlink" Target="https://www.youtube.com/channel/UCwRtNjyVEL8eZt8fdxfENJQ" TargetMode="External"/><Relationship Id="rId25" Type="http://schemas.openxmlformats.org/officeDocument/2006/relationships/image" Target="../media/image281.png"/><Relationship Id="rId2" Type="http://schemas.openxmlformats.org/officeDocument/2006/relationships/notesSlide" Target="../notesSlides/notesSlide24.xml"/><Relationship Id="rId16" Type="http://schemas.openxmlformats.org/officeDocument/2006/relationships/image" Target="../media/image275.png"/><Relationship Id="rId20" Type="http://schemas.openxmlformats.org/officeDocument/2006/relationships/image" Target="../media/image277.png"/><Relationship Id="rId1" Type="http://schemas.openxmlformats.org/officeDocument/2006/relationships/slideLayout" Target="../slideLayouts/slideLayout2.xml"/><Relationship Id="rId6" Type="http://schemas.openxmlformats.org/officeDocument/2006/relationships/hyperlink" Target="mailto:info@eitfood.eu" TargetMode="External"/><Relationship Id="rId11" Type="http://schemas.openxmlformats.org/officeDocument/2006/relationships/hyperlink" Target="https://twitter.com/EITFood" TargetMode="External"/><Relationship Id="rId24" Type="http://schemas.openxmlformats.org/officeDocument/2006/relationships/image" Target="../media/image280.png"/><Relationship Id="rId5" Type="http://schemas.openxmlformats.org/officeDocument/2006/relationships/image" Target="../media/image270.png"/><Relationship Id="rId15" Type="http://schemas.openxmlformats.org/officeDocument/2006/relationships/hyperlink" Target="https://www.instagram.com/food.unfolded/" TargetMode="External"/><Relationship Id="rId23" Type="http://schemas.openxmlformats.org/officeDocument/2006/relationships/image" Target="../media/image279.png"/><Relationship Id="rId10" Type="http://schemas.openxmlformats.org/officeDocument/2006/relationships/image" Target="../media/image272.png"/><Relationship Id="rId19" Type="http://schemas.openxmlformats.org/officeDocument/2006/relationships/hyperlink" Target="https://eitfoodhive.eu/" TargetMode="External"/><Relationship Id="rId4" Type="http://schemas.openxmlformats.org/officeDocument/2006/relationships/image" Target="../media/image269.png"/><Relationship Id="rId9" Type="http://schemas.openxmlformats.org/officeDocument/2006/relationships/image" Target="../media/image271.png"/><Relationship Id="rId14" Type="http://schemas.openxmlformats.org/officeDocument/2006/relationships/image" Target="../media/image274.png"/><Relationship Id="rId22" Type="http://schemas.openxmlformats.org/officeDocument/2006/relationships/image" Target="../media/image27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7.pn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17" Type="http://schemas.openxmlformats.org/officeDocument/2006/relationships/image" Target="../media/image147.png"/><Relationship Id="rId21" Type="http://schemas.openxmlformats.org/officeDocument/2006/relationships/image" Target="../media/image51.png"/><Relationship Id="rId42" Type="http://schemas.openxmlformats.org/officeDocument/2006/relationships/image" Target="../media/image72.png"/><Relationship Id="rId63" Type="http://schemas.openxmlformats.org/officeDocument/2006/relationships/image" Target="../media/image93.png"/><Relationship Id="rId84" Type="http://schemas.openxmlformats.org/officeDocument/2006/relationships/image" Target="../media/image114.png"/><Relationship Id="rId138" Type="http://schemas.openxmlformats.org/officeDocument/2006/relationships/image" Target="../media/image168.png"/><Relationship Id="rId159" Type="http://schemas.openxmlformats.org/officeDocument/2006/relationships/image" Target="../media/image189.png"/><Relationship Id="rId170" Type="http://schemas.openxmlformats.org/officeDocument/2006/relationships/image" Target="../media/image200.png"/><Relationship Id="rId191" Type="http://schemas.openxmlformats.org/officeDocument/2006/relationships/image" Target="../media/image221.png"/><Relationship Id="rId107" Type="http://schemas.openxmlformats.org/officeDocument/2006/relationships/image" Target="../media/image137.png"/><Relationship Id="rId11" Type="http://schemas.openxmlformats.org/officeDocument/2006/relationships/image" Target="../media/image41.png"/><Relationship Id="rId32" Type="http://schemas.openxmlformats.org/officeDocument/2006/relationships/image" Target="../media/image62.png"/><Relationship Id="rId53" Type="http://schemas.openxmlformats.org/officeDocument/2006/relationships/image" Target="../media/image83.png"/><Relationship Id="rId74" Type="http://schemas.openxmlformats.org/officeDocument/2006/relationships/image" Target="../media/image104.png"/><Relationship Id="rId128" Type="http://schemas.openxmlformats.org/officeDocument/2006/relationships/image" Target="../media/image158.png"/><Relationship Id="rId149" Type="http://schemas.openxmlformats.org/officeDocument/2006/relationships/image" Target="../media/image179.png"/><Relationship Id="rId5" Type="http://schemas.openxmlformats.org/officeDocument/2006/relationships/image" Target="../media/image35.png"/><Relationship Id="rId95" Type="http://schemas.openxmlformats.org/officeDocument/2006/relationships/image" Target="../media/image125.png"/><Relationship Id="rId160" Type="http://schemas.openxmlformats.org/officeDocument/2006/relationships/image" Target="../media/image190.png"/><Relationship Id="rId181" Type="http://schemas.openxmlformats.org/officeDocument/2006/relationships/image" Target="../media/image211.png"/><Relationship Id="rId22" Type="http://schemas.openxmlformats.org/officeDocument/2006/relationships/image" Target="../media/image52.png"/><Relationship Id="rId43" Type="http://schemas.openxmlformats.org/officeDocument/2006/relationships/image" Target="../media/image73.png"/><Relationship Id="rId64" Type="http://schemas.openxmlformats.org/officeDocument/2006/relationships/image" Target="../media/image94.png"/><Relationship Id="rId118" Type="http://schemas.openxmlformats.org/officeDocument/2006/relationships/image" Target="../media/image148.png"/><Relationship Id="rId139" Type="http://schemas.openxmlformats.org/officeDocument/2006/relationships/image" Target="../media/image169.png"/><Relationship Id="rId85" Type="http://schemas.openxmlformats.org/officeDocument/2006/relationships/image" Target="../media/image115.png"/><Relationship Id="rId150" Type="http://schemas.openxmlformats.org/officeDocument/2006/relationships/image" Target="../media/image180.png"/><Relationship Id="rId171" Type="http://schemas.openxmlformats.org/officeDocument/2006/relationships/image" Target="../media/image201.png"/><Relationship Id="rId192" Type="http://schemas.openxmlformats.org/officeDocument/2006/relationships/image" Target="../media/image222.png"/><Relationship Id="rId12" Type="http://schemas.openxmlformats.org/officeDocument/2006/relationships/image" Target="../media/image42.png"/><Relationship Id="rId33" Type="http://schemas.openxmlformats.org/officeDocument/2006/relationships/image" Target="../media/image63.png"/><Relationship Id="rId108" Type="http://schemas.openxmlformats.org/officeDocument/2006/relationships/image" Target="../media/image138.png"/><Relationship Id="rId129" Type="http://schemas.openxmlformats.org/officeDocument/2006/relationships/image" Target="../media/image159.png"/><Relationship Id="rId54" Type="http://schemas.openxmlformats.org/officeDocument/2006/relationships/image" Target="../media/image84.gif"/><Relationship Id="rId75" Type="http://schemas.openxmlformats.org/officeDocument/2006/relationships/image" Target="../media/image105.png"/><Relationship Id="rId96" Type="http://schemas.openxmlformats.org/officeDocument/2006/relationships/image" Target="../media/image126.png"/><Relationship Id="rId140" Type="http://schemas.openxmlformats.org/officeDocument/2006/relationships/image" Target="../media/image170.png"/><Relationship Id="rId161" Type="http://schemas.openxmlformats.org/officeDocument/2006/relationships/image" Target="../media/image191.png"/><Relationship Id="rId182" Type="http://schemas.openxmlformats.org/officeDocument/2006/relationships/image" Target="../media/image212.png"/><Relationship Id="rId6" Type="http://schemas.openxmlformats.org/officeDocument/2006/relationships/image" Target="../media/image36.png"/><Relationship Id="rId23" Type="http://schemas.openxmlformats.org/officeDocument/2006/relationships/image" Target="../media/image53.png"/><Relationship Id="rId119" Type="http://schemas.openxmlformats.org/officeDocument/2006/relationships/image" Target="../media/image149.png"/><Relationship Id="rId44" Type="http://schemas.openxmlformats.org/officeDocument/2006/relationships/image" Target="../media/image74.png"/><Relationship Id="rId65" Type="http://schemas.openxmlformats.org/officeDocument/2006/relationships/image" Target="../media/image95.png"/><Relationship Id="rId86" Type="http://schemas.openxmlformats.org/officeDocument/2006/relationships/image" Target="../media/image116.jpeg"/><Relationship Id="rId130" Type="http://schemas.openxmlformats.org/officeDocument/2006/relationships/image" Target="../media/image160.png"/><Relationship Id="rId151" Type="http://schemas.openxmlformats.org/officeDocument/2006/relationships/image" Target="../media/image181.png"/><Relationship Id="rId172" Type="http://schemas.openxmlformats.org/officeDocument/2006/relationships/image" Target="../media/image202.png"/><Relationship Id="rId13" Type="http://schemas.openxmlformats.org/officeDocument/2006/relationships/image" Target="../media/image43.png"/><Relationship Id="rId18" Type="http://schemas.openxmlformats.org/officeDocument/2006/relationships/image" Target="../media/image48.png"/><Relationship Id="rId39" Type="http://schemas.openxmlformats.org/officeDocument/2006/relationships/image" Target="../media/image69.png"/><Relationship Id="rId109" Type="http://schemas.openxmlformats.org/officeDocument/2006/relationships/image" Target="../media/image139.png"/><Relationship Id="rId34" Type="http://schemas.openxmlformats.org/officeDocument/2006/relationships/image" Target="../media/image64.png"/><Relationship Id="rId50" Type="http://schemas.openxmlformats.org/officeDocument/2006/relationships/image" Target="../media/image80.png"/><Relationship Id="rId55" Type="http://schemas.openxmlformats.org/officeDocument/2006/relationships/image" Target="../media/image85.png"/><Relationship Id="rId76" Type="http://schemas.openxmlformats.org/officeDocument/2006/relationships/image" Target="../media/image106.png"/><Relationship Id="rId97" Type="http://schemas.openxmlformats.org/officeDocument/2006/relationships/image" Target="../media/image127.png"/><Relationship Id="rId104" Type="http://schemas.openxmlformats.org/officeDocument/2006/relationships/image" Target="../media/image134.png"/><Relationship Id="rId120" Type="http://schemas.openxmlformats.org/officeDocument/2006/relationships/image" Target="../media/image150.png"/><Relationship Id="rId125" Type="http://schemas.openxmlformats.org/officeDocument/2006/relationships/image" Target="../media/image155.png"/><Relationship Id="rId141" Type="http://schemas.openxmlformats.org/officeDocument/2006/relationships/image" Target="../media/image171.png"/><Relationship Id="rId146" Type="http://schemas.openxmlformats.org/officeDocument/2006/relationships/image" Target="../media/image176.png"/><Relationship Id="rId167" Type="http://schemas.openxmlformats.org/officeDocument/2006/relationships/image" Target="../media/image197.png"/><Relationship Id="rId188" Type="http://schemas.openxmlformats.org/officeDocument/2006/relationships/image" Target="../media/image218.png"/><Relationship Id="rId7" Type="http://schemas.openxmlformats.org/officeDocument/2006/relationships/image" Target="../media/image37.png"/><Relationship Id="rId71" Type="http://schemas.openxmlformats.org/officeDocument/2006/relationships/image" Target="../media/image101.png"/><Relationship Id="rId92" Type="http://schemas.openxmlformats.org/officeDocument/2006/relationships/image" Target="../media/image122.png"/><Relationship Id="rId162" Type="http://schemas.openxmlformats.org/officeDocument/2006/relationships/image" Target="../media/image192.png"/><Relationship Id="rId183" Type="http://schemas.openxmlformats.org/officeDocument/2006/relationships/image" Target="../media/image213.png"/><Relationship Id="rId2" Type="http://schemas.openxmlformats.org/officeDocument/2006/relationships/notesSlide" Target="../notesSlides/notesSlide7.xml"/><Relationship Id="rId29" Type="http://schemas.openxmlformats.org/officeDocument/2006/relationships/image" Target="../media/image59.png"/><Relationship Id="rId24" Type="http://schemas.openxmlformats.org/officeDocument/2006/relationships/image" Target="../media/image54.png"/><Relationship Id="rId40" Type="http://schemas.openxmlformats.org/officeDocument/2006/relationships/image" Target="../media/image70.png"/><Relationship Id="rId45" Type="http://schemas.openxmlformats.org/officeDocument/2006/relationships/image" Target="../media/image75.jpeg"/><Relationship Id="rId66" Type="http://schemas.openxmlformats.org/officeDocument/2006/relationships/image" Target="../media/image96.png"/><Relationship Id="rId87" Type="http://schemas.openxmlformats.org/officeDocument/2006/relationships/image" Target="../media/image117.png"/><Relationship Id="rId110" Type="http://schemas.openxmlformats.org/officeDocument/2006/relationships/image" Target="../media/image140.png"/><Relationship Id="rId115" Type="http://schemas.openxmlformats.org/officeDocument/2006/relationships/image" Target="../media/image145.png"/><Relationship Id="rId131" Type="http://schemas.openxmlformats.org/officeDocument/2006/relationships/image" Target="../media/image161.png"/><Relationship Id="rId136" Type="http://schemas.openxmlformats.org/officeDocument/2006/relationships/image" Target="../media/image166.png"/><Relationship Id="rId157" Type="http://schemas.openxmlformats.org/officeDocument/2006/relationships/image" Target="../media/image187.png"/><Relationship Id="rId178" Type="http://schemas.openxmlformats.org/officeDocument/2006/relationships/image" Target="../media/image208.png"/><Relationship Id="rId61" Type="http://schemas.openxmlformats.org/officeDocument/2006/relationships/image" Target="../media/image91.png"/><Relationship Id="rId82" Type="http://schemas.openxmlformats.org/officeDocument/2006/relationships/image" Target="../media/image112.png"/><Relationship Id="rId152" Type="http://schemas.openxmlformats.org/officeDocument/2006/relationships/image" Target="../media/image182.png"/><Relationship Id="rId173" Type="http://schemas.openxmlformats.org/officeDocument/2006/relationships/image" Target="../media/image203.png"/><Relationship Id="rId19" Type="http://schemas.openxmlformats.org/officeDocument/2006/relationships/image" Target="../media/image49.png"/><Relationship Id="rId14" Type="http://schemas.openxmlformats.org/officeDocument/2006/relationships/image" Target="../media/image44.png"/><Relationship Id="rId30" Type="http://schemas.openxmlformats.org/officeDocument/2006/relationships/image" Target="../media/image60.jpeg"/><Relationship Id="rId35" Type="http://schemas.openxmlformats.org/officeDocument/2006/relationships/image" Target="../media/image65.png"/><Relationship Id="rId56" Type="http://schemas.openxmlformats.org/officeDocument/2006/relationships/image" Target="../media/image86.png"/><Relationship Id="rId77" Type="http://schemas.openxmlformats.org/officeDocument/2006/relationships/image" Target="../media/image107.jpeg"/><Relationship Id="rId100" Type="http://schemas.openxmlformats.org/officeDocument/2006/relationships/image" Target="../media/image130.png"/><Relationship Id="rId105" Type="http://schemas.openxmlformats.org/officeDocument/2006/relationships/image" Target="../media/image135.png"/><Relationship Id="rId126" Type="http://schemas.openxmlformats.org/officeDocument/2006/relationships/image" Target="../media/image156.png"/><Relationship Id="rId147" Type="http://schemas.openxmlformats.org/officeDocument/2006/relationships/image" Target="../media/image177.png"/><Relationship Id="rId168" Type="http://schemas.openxmlformats.org/officeDocument/2006/relationships/image" Target="../media/image198.png"/><Relationship Id="rId8" Type="http://schemas.openxmlformats.org/officeDocument/2006/relationships/image" Target="../media/image38.png"/><Relationship Id="rId51" Type="http://schemas.openxmlformats.org/officeDocument/2006/relationships/image" Target="../media/image81.png"/><Relationship Id="rId72" Type="http://schemas.openxmlformats.org/officeDocument/2006/relationships/image" Target="../media/image102.png"/><Relationship Id="rId93" Type="http://schemas.openxmlformats.org/officeDocument/2006/relationships/image" Target="../media/image123.png"/><Relationship Id="rId98" Type="http://schemas.openxmlformats.org/officeDocument/2006/relationships/image" Target="../media/image128.png"/><Relationship Id="rId121" Type="http://schemas.openxmlformats.org/officeDocument/2006/relationships/image" Target="../media/image151.png"/><Relationship Id="rId142" Type="http://schemas.openxmlformats.org/officeDocument/2006/relationships/image" Target="../media/image172.png"/><Relationship Id="rId163" Type="http://schemas.openxmlformats.org/officeDocument/2006/relationships/image" Target="../media/image193.png"/><Relationship Id="rId184" Type="http://schemas.openxmlformats.org/officeDocument/2006/relationships/image" Target="../media/image214.png"/><Relationship Id="rId189" Type="http://schemas.openxmlformats.org/officeDocument/2006/relationships/image" Target="../media/image219.jpeg"/><Relationship Id="rId3" Type="http://schemas.openxmlformats.org/officeDocument/2006/relationships/image" Target="../media/image33.png"/><Relationship Id="rId25" Type="http://schemas.openxmlformats.org/officeDocument/2006/relationships/image" Target="../media/image55.png"/><Relationship Id="rId46" Type="http://schemas.openxmlformats.org/officeDocument/2006/relationships/image" Target="../media/image76.png"/><Relationship Id="rId67" Type="http://schemas.openxmlformats.org/officeDocument/2006/relationships/image" Target="../media/image97.png"/><Relationship Id="rId116" Type="http://schemas.openxmlformats.org/officeDocument/2006/relationships/image" Target="../media/image146.png"/><Relationship Id="rId137" Type="http://schemas.openxmlformats.org/officeDocument/2006/relationships/image" Target="../media/image167.png"/><Relationship Id="rId158" Type="http://schemas.openxmlformats.org/officeDocument/2006/relationships/image" Target="../media/image188.png"/><Relationship Id="rId20" Type="http://schemas.openxmlformats.org/officeDocument/2006/relationships/image" Target="../media/image50.png"/><Relationship Id="rId41" Type="http://schemas.openxmlformats.org/officeDocument/2006/relationships/image" Target="../media/image71.png"/><Relationship Id="rId62" Type="http://schemas.openxmlformats.org/officeDocument/2006/relationships/image" Target="../media/image92.png"/><Relationship Id="rId83" Type="http://schemas.openxmlformats.org/officeDocument/2006/relationships/image" Target="../media/image113.png"/><Relationship Id="rId88" Type="http://schemas.openxmlformats.org/officeDocument/2006/relationships/image" Target="../media/image118.png"/><Relationship Id="rId111" Type="http://schemas.openxmlformats.org/officeDocument/2006/relationships/image" Target="../media/image141.png"/><Relationship Id="rId132" Type="http://schemas.openxmlformats.org/officeDocument/2006/relationships/image" Target="../media/image162.png"/><Relationship Id="rId153" Type="http://schemas.openxmlformats.org/officeDocument/2006/relationships/image" Target="../media/image183.png"/><Relationship Id="rId174" Type="http://schemas.openxmlformats.org/officeDocument/2006/relationships/image" Target="../media/image204.png"/><Relationship Id="rId179" Type="http://schemas.openxmlformats.org/officeDocument/2006/relationships/image" Target="../media/image209.png"/><Relationship Id="rId190" Type="http://schemas.openxmlformats.org/officeDocument/2006/relationships/image" Target="../media/image220.png"/><Relationship Id="rId15" Type="http://schemas.openxmlformats.org/officeDocument/2006/relationships/image" Target="../media/image45.png"/><Relationship Id="rId36" Type="http://schemas.openxmlformats.org/officeDocument/2006/relationships/image" Target="../media/image66.png"/><Relationship Id="rId57" Type="http://schemas.openxmlformats.org/officeDocument/2006/relationships/image" Target="../media/image87.png"/><Relationship Id="rId106" Type="http://schemas.openxmlformats.org/officeDocument/2006/relationships/image" Target="../media/image136.png"/><Relationship Id="rId127" Type="http://schemas.openxmlformats.org/officeDocument/2006/relationships/image" Target="../media/image157.png"/><Relationship Id="rId10" Type="http://schemas.openxmlformats.org/officeDocument/2006/relationships/image" Target="../media/image40.jpeg"/><Relationship Id="rId31" Type="http://schemas.openxmlformats.org/officeDocument/2006/relationships/image" Target="../media/image61.png"/><Relationship Id="rId52" Type="http://schemas.openxmlformats.org/officeDocument/2006/relationships/image" Target="../media/image82.png"/><Relationship Id="rId73" Type="http://schemas.openxmlformats.org/officeDocument/2006/relationships/image" Target="../media/image103.png"/><Relationship Id="rId78" Type="http://schemas.openxmlformats.org/officeDocument/2006/relationships/image" Target="../media/image108.png"/><Relationship Id="rId94" Type="http://schemas.openxmlformats.org/officeDocument/2006/relationships/image" Target="../media/image124.png"/><Relationship Id="rId99" Type="http://schemas.openxmlformats.org/officeDocument/2006/relationships/image" Target="../media/image129.png"/><Relationship Id="rId101" Type="http://schemas.openxmlformats.org/officeDocument/2006/relationships/image" Target="../media/image131.png"/><Relationship Id="rId122" Type="http://schemas.openxmlformats.org/officeDocument/2006/relationships/image" Target="../media/image152.png"/><Relationship Id="rId143" Type="http://schemas.openxmlformats.org/officeDocument/2006/relationships/image" Target="../media/image173.png"/><Relationship Id="rId148" Type="http://schemas.openxmlformats.org/officeDocument/2006/relationships/image" Target="../media/image178.png"/><Relationship Id="rId164" Type="http://schemas.openxmlformats.org/officeDocument/2006/relationships/image" Target="../media/image194.png"/><Relationship Id="rId169" Type="http://schemas.openxmlformats.org/officeDocument/2006/relationships/image" Target="../media/image199.png"/><Relationship Id="rId185" Type="http://schemas.openxmlformats.org/officeDocument/2006/relationships/image" Target="../media/image215.png"/><Relationship Id="rId4" Type="http://schemas.openxmlformats.org/officeDocument/2006/relationships/image" Target="../media/image34.png"/><Relationship Id="rId9" Type="http://schemas.openxmlformats.org/officeDocument/2006/relationships/image" Target="../media/image39.png"/><Relationship Id="rId180" Type="http://schemas.openxmlformats.org/officeDocument/2006/relationships/image" Target="../media/image210.png"/><Relationship Id="rId26" Type="http://schemas.openxmlformats.org/officeDocument/2006/relationships/image" Target="../media/image56.png"/><Relationship Id="rId47" Type="http://schemas.openxmlformats.org/officeDocument/2006/relationships/image" Target="../media/image77.png"/><Relationship Id="rId68" Type="http://schemas.openxmlformats.org/officeDocument/2006/relationships/image" Target="../media/image98.png"/><Relationship Id="rId89" Type="http://schemas.openxmlformats.org/officeDocument/2006/relationships/image" Target="../media/image119.png"/><Relationship Id="rId112" Type="http://schemas.openxmlformats.org/officeDocument/2006/relationships/image" Target="../media/image142.png"/><Relationship Id="rId133" Type="http://schemas.openxmlformats.org/officeDocument/2006/relationships/image" Target="../media/image163.png"/><Relationship Id="rId154" Type="http://schemas.openxmlformats.org/officeDocument/2006/relationships/image" Target="../media/image184.png"/><Relationship Id="rId175" Type="http://schemas.openxmlformats.org/officeDocument/2006/relationships/image" Target="../media/image205.png"/><Relationship Id="rId16" Type="http://schemas.openxmlformats.org/officeDocument/2006/relationships/image" Target="../media/image46.png"/><Relationship Id="rId37" Type="http://schemas.openxmlformats.org/officeDocument/2006/relationships/image" Target="../media/image67.png"/><Relationship Id="rId58" Type="http://schemas.openxmlformats.org/officeDocument/2006/relationships/image" Target="../media/image88.png"/><Relationship Id="rId79" Type="http://schemas.openxmlformats.org/officeDocument/2006/relationships/image" Target="../media/image109.png"/><Relationship Id="rId102" Type="http://schemas.openxmlformats.org/officeDocument/2006/relationships/image" Target="../media/image132.png"/><Relationship Id="rId123" Type="http://schemas.openxmlformats.org/officeDocument/2006/relationships/image" Target="../media/image153.png"/><Relationship Id="rId144" Type="http://schemas.openxmlformats.org/officeDocument/2006/relationships/image" Target="../media/image174.png"/><Relationship Id="rId90" Type="http://schemas.openxmlformats.org/officeDocument/2006/relationships/image" Target="../media/image120.png"/><Relationship Id="rId165" Type="http://schemas.openxmlformats.org/officeDocument/2006/relationships/image" Target="../media/image195.png"/><Relationship Id="rId186" Type="http://schemas.openxmlformats.org/officeDocument/2006/relationships/image" Target="../media/image216.jpeg"/><Relationship Id="rId27" Type="http://schemas.openxmlformats.org/officeDocument/2006/relationships/image" Target="../media/image57.png"/><Relationship Id="rId48" Type="http://schemas.openxmlformats.org/officeDocument/2006/relationships/image" Target="../media/image78.png"/><Relationship Id="rId69" Type="http://schemas.openxmlformats.org/officeDocument/2006/relationships/image" Target="../media/image99.png"/><Relationship Id="rId113" Type="http://schemas.openxmlformats.org/officeDocument/2006/relationships/image" Target="../media/image143.png"/><Relationship Id="rId134" Type="http://schemas.openxmlformats.org/officeDocument/2006/relationships/image" Target="../media/image164.png"/><Relationship Id="rId80" Type="http://schemas.openxmlformats.org/officeDocument/2006/relationships/image" Target="../media/image110.png"/><Relationship Id="rId155" Type="http://schemas.openxmlformats.org/officeDocument/2006/relationships/image" Target="../media/image185.png"/><Relationship Id="rId176" Type="http://schemas.openxmlformats.org/officeDocument/2006/relationships/image" Target="../media/image206.png"/><Relationship Id="rId17" Type="http://schemas.openxmlformats.org/officeDocument/2006/relationships/image" Target="../media/image47.png"/><Relationship Id="rId38" Type="http://schemas.openxmlformats.org/officeDocument/2006/relationships/image" Target="../media/image68.png"/><Relationship Id="rId59" Type="http://schemas.openxmlformats.org/officeDocument/2006/relationships/image" Target="../media/image89.png"/><Relationship Id="rId103" Type="http://schemas.openxmlformats.org/officeDocument/2006/relationships/image" Target="../media/image133.png"/><Relationship Id="rId124" Type="http://schemas.openxmlformats.org/officeDocument/2006/relationships/image" Target="../media/image154.png"/><Relationship Id="rId70" Type="http://schemas.openxmlformats.org/officeDocument/2006/relationships/image" Target="../media/image100.png"/><Relationship Id="rId91" Type="http://schemas.openxmlformats.org/officeDocument/2006/relationships/image" Target="../media/image121.png"/><Relationship Id="rId145" Type="http://schemas.openxmlformats.org/officeDocument/2006/relationships/image" Target="../media/image175.png"/><Relationship Id="rId166" Type="http://schemas.openxmlformats.org/officeDocument/2006/relationships/image" Target="../media/image196.png"/><Relationship Id="rId187" Type="http://schemas.openxmlformats.org/officeDocument/2006/relationships/image" Target="../media/image217.png"/><Relationship Id="rId1" Type="http://schemas.openxmlformats.org/officeDocument/2006/relationships/slideLayout" Target="../slideLayouts/slideLayout1.xml"/><Relationship Id="rId28" Type="http://schemas.openxmlformats.org/officeDocument/2006/relationships/image" Target="../media/image58.png"/><Relationship Id="rId49" Type="http://schemas.openxmlformats.org/officeDocument/2006/relationships/image" Target="../media/image79.png"/><Relationship Id="rId114" Type="http://schemas.openxmlformats.org/officeDocument/2006/relationships/image" Target="../media/image144.png"/><Relationship Id="rId60" Type="http://schemas.openxmlformats.org/officeDocument/2006/relationships/image" Target="../media/image90.png"/><Relationship Id="rId81" Type="http://schemas.openxmlformats.org/officeDocument/2006/relationships/image" Target="../media/image111.png"/><Relationship Id="rId135" Type="http://schemas.openxmlformats.org/officeDocument/2006/relationships/image" Target="../media/image165.png"/><Relationship Id="rId156" Type="http://schemas.openxmlformats.org/officeDocument/2006/relationships/image" Target="../media/image186.png"/><Relationship Id="rId177" Type="http://schemas.openxmlformats.org/officeDocument/2006/relationships/image" Target="../media/image207.png"/></Relationships>
</file>

<file path=ppt/slides/_rels/slide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1" descr="Obraz zawierający osoba, wewnątrz, owoce, stół&#10;&#10;Opis wygenerowany automatycznie"/>
          <p:cNvPicPr preferRelativeResize="0"/>
          <p:nvPr/>
        </p:nvPicPr>
        <p:blipFill rotWithShape="1">
          <a:blip r:embed="rId3">
            <a:alphaModFix/>
          </a:blip>
          <a:srcRect/>
          <a:stretch/>
        </p:blipFill>
        <p:spPr>
          <a:xfrm>
            <a:off x="2005" y="501"/>
            <a:ext cx="12187989" cy="6856997"/>
          </a:xfrm>
          <a:prstGeom prst="rect">
            <a:avLst/>
          </a:prstGeom>
          <a:noFill/>
          <a:ln>
            <a:noFill/>
          </a:ln>
        </p:spPr>
      </p:pic>
      <p:sp>
        <p:nvSpPr>
          <p:cNvPr id="178" name="Google Shape;178;p1"/>
          <p:cNvSpPr/>
          <p:nvPr/>
        </p:nvSpPr>
        <p:spPr>
          <a:xfrm>
            <a:off x="3399813" y="4234247"/>
            <a:ext cx="5825051" cy="150810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rgbClr val="0049A8"/>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chemeClr val="lt1"/>
              </a:solidFill>
              <a:latin typeface="Calibri"/>
              <a:ea typeface="Calibri"/>
              <a:cs typeface="Calibri"/>
              <a:sym typeface="Calibri"/>
            </a:endParaRPr>
          </a:p>
        </p:txBody>
      </p:sp>
      <p:pic>
        <p:nvPicPr>
          <p:cNvPr id="179" name="Google Shape;179;p1"/>
          <p:cNvPicPr preferRelativeResize="0"/>
          <p:nvPr/>
        </p:nvPicPr>
        <p:blipFill rotWithShape="1">
          <a:blip r:embed="rId4">
            <a:alphaModFix amt="17000"/>
          </a:blip>
          <a:srcRect t="15191" b="15191"/>
          <a:stretch/>
        </p:blipFill>
        <p:spPr>
          <a:xfrm>
            <a:off x="1115414" y="0"/>
            <a:ext cx="9961172" cy="6858001"/>
          </a:xfrm>
          <a:prstGeom prst="rect">
            <a:avLst/>
          </a:prstGeom>
          <a:noFill/>
          <a:ln>
            <a:noFill/>
          </a:ln>
        </p:spPr>
      </p:pic>
      <p:sp>
        <p:nvSpPr>
          <p:cNvPr id="180" name="Google Shape;180;p1"/>
          <p:cNvSpPr txBox="1"/>
          <p:nvPr/>
        </p:nvSpPr>
        <p:spPr>
          <a:xfrm>
            <a:off x="5834725" y="4062295"/>
            <a:ext cx="3980400" cy="17850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dirty="0" err="1">
                <a:solidFill>
                  <a:schemeClr val="lt1"/>
                </a:solidFill>
                <a:latin typeface="Titillium Web"/>
                <a:ea typeface="Titillium Web"/>
                <a:cs typeface="Titillium Web"/>
                <a:sym typeface="Titillium Web"/>
              </a:rPr>
              <a:t>Tworzymy</a:t>
            </a:r>
            <a:r>
              <a:rPr lang="en-GB" sz="2800" b="0" i="0" u="none" strike="noStrike" cap="none" dirty="0">
                <a:solidFill>
                  <a:schemeClr val="lt1"/>
                </a:solidFill>
                <a:latin typeface="Titillium Web"/>
                <a:ea typeface="Titillium Web"/>
                <a:cs typeface="Titillium Web"/>
                <a:sym typeface="Titillium Web"/>
              </a:rPr>
              <a:t> </a:t>
            </a:r>
            <a:r>
              <a:rPr lang="en-GB" sz="2800" b="0" i="0" u="none" strike="noStrike" cap="none" dirty="0" err="1">
                <a:solidFill>
                  <a:schemeClr val="lt1"/>
                </a:solidFill>
                <a:latin typeface="Titillium Web"/>
                <a:ea typeface="Titillium Web"/>
                <a:cs typeface="Titillium Web"/>
                <a:sym typeface="Titillium Web"/>
              </a:rPr>
              <a:t>europejską</a:t>
            </a:r>
            <a:r>
              <a:rPr lang="en-GB" sz="2800" b="0" i="0" u="none" strike="noStrike" cap="none" dirty="0">
                <a:solidFill>
                  <a:schemeClr val="lt1"/>
                </a:solidFill>
                <a:latin typeface="Titillium Web"/>
                <a:ea typeface="Titillium Web"/>
                <a:cs typeface="Titillium Web"/>
                <a:sym typeface="Titillium Web"/>
              </a:rPr>
              <a:t> </a:t>
            </a:r>
            <a:r>
              <a:rPr lang="en-GB" sz="2800" b="0" i="0" u="none" strike="noStrike" cap="none" dirty="0" err="1">
                <a:solidFill>
                  <a:schemeClr val="lt1"/>
                </a:solidFill>
                <a:latin typeface="Titillium Web"/>
                <a:ea typeface="Titillium Web"/>
                <a:cs typeface="Titillium Web"/>
                <a:sym typeface="Titillium Web"/>
              </a:rPr>
              <a:t>wspólnotę</a:t>
            </a:r>
            <a:r>
              <a:rPr lang="en-GB" sz="2800" b="0" i="0" u="none" strike="noStrike" cap="none" dirty="0">
                <a:solidFill>
                  <a:schemeClr val="lt1"/>
                </a:solidFill>
                <a:latin typeface="Titillium Web"/>
                <a:ea typeface="Titillium Web"/>
                <a:cs typeface="Titillium Web"/>
                <a:sym typeface="Titillium Web"/>
              </a:rPr>
              <a:t> </a:t>
            </a:r>
            <a:r>
              <a:rPr lang="en-GB" sz="2800" b="0" i="0" u="none" strike="noStrike" cap="none" dirty="0" err="1">
                <a:solidFill>
                  <a:schemeClr val="lt1"/>
                </a:solidFill>
                <a:latin typeface="Titillium Web"/>
                <a:ea typeface="Titillium Web"/>
                <a:cs typeface="Titillium Web"/>
                <a:sym typeface="Titillium Web"/>
              </a:rPr>
              <a:t>innowacji</a:t>
            </a:r>
            <a:r>
              <a:rPr lang="pl-PL" sz="2800" b="0" i="0" u="none" strike="noStrike" cap="none" dirty="0">
                <a:solidFill>
                  <a:schemeClr val="lt1"/>
                </a:solidFill>
                <a:latin typeface="Titillium Web"/>
                <a:ea typeface="Titillium Web"/>
                <a:cs typeface="Titillium Web"/>
                <a:sym typeface="Titillium Web"/>
              </a:rPr>
              <a:t/>
            </a:r>
            <a:br>
              <a:rPr lang="pl-PL" sz="2800" b="0" i="0" u="none" strike="noStrike" cap="none" dirty="0">
                <a:solidFill>
                  <a:schemeClr val="lt1"/>
                </a:solidFill>
                <a:latin typeface="Titillium Web"/>
                <a:ea typeface="Titillium Web"/>
                <a:cs typeface="Titillium Web"/>
                <a:sym typeface="Titillium Web"/>
              </a:rPr>
            </a:br>
            <a:endParaRPr lang="pl-PL" sz="2000" b="0" i="0" u="none" strike="noStrike" cap="none" dirty="0">
              <a:solidFill>
                <a:schemeClr val="lt1"/>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2800"/>
              <a:buFont typeface="Arial"/>
              <a:buNone/>
            </a:pPr>
            <a:r>
              <a:rPr lang="pl-PL" sz="2000" dirty="0">
                <a:solidFill>
                  <a:schemeClr val="lt1"/>
                </a:solidFill>
                <a:latin typeface="Titillium Web"/>
                <a:ea typeface="Titillium Web"/>
                <a:cs typeface="Titillium Web"/>
                <a:sym typeface="Titillium Web"/>
              </a:rPr>
              <a:t>Mateusz Ciasnocha</a:t>
            </a:r>
          </a:p>
          <a:p>
            <a:pPr marL="0" marR="0" lvl="0" indent="0" algn="l" rtl="0">
              <a:lnSpc>
                <a:spcPct val="100000"/>
              </a:lnSpc>
              <a:spcBef>
                <a:spcPts val="0"/>
              </a:spcBef>
              <a:spcAft>
                <a:spcPts val="0"/>
              </a:spcAft>
              <a:buClr>
                <a:schemeClr val="dk1"/>
              </a:buClr>
              <a:buSzPts val="2800"/>
              <a:buFont typeface="Arial"/>
              <a:buNone/>
            </a:pPr>
            <a:r>
              <a:rPr lang="pl-PL" b="0" i="0" u="none" strike="noStrike" cap="none" dirty="0">
                <a:solidFill>
                  <a:schemeClr val="lt1"/>
                </a:solidFill>
                <a:latin typeface="Titillium Web"/>
                <a:ea typeface="Titillium Web"/>
                <a:cs typeface="Titillium Web"/>
                <a:sym typeface="Titillium Web"/>
              </a:rPr>
              <a:t>Junior RIS Project Manager</a:t>
            </a:r>
            <a:endParaRPr b="0" i="0" u="none" strike="noStrike" cap="none" dirty="0">
              <a:solidFill>
                <a:srgbClr val="FFFFFF"/>
              </a:solidFill>
              <a:latin typeface="Titillium Web"/>
              <a:ea typeface="Titillium Web"/>
              <a:cs typeface="Titillium Web"/>
              <a:sym typeface="Titillium Web"/>
            </a:endParaRPr>
          </a:p>
        </p:txBody>
      </p:sp>
      <p:pic>
        <p:nvPicPr>
          <p:cNvPr id="181" name="Google Shape;181;p1"/>
          <p:cNvPicPr preferRelativeResize="0"/>
          <p:nvPr/>
        </p:nvPicPr>
        <p:blipFill rotWithShape="1">
          <a:blip r:embed="rId5">
            <a:alphaModFix/>
          </a:blip>
          <a:srcRect/>
          <a:stretch/>
        </p:blipFill>
        <p:spPr>
          <a:xfrm>
            <a:off x="5834725" y="2188232"/>
            <a:ext cx="4247675" cy="1316225"/>
          </a:xfrm>
          <a:prstGeom prst="rect">
            <a:avLst/>
          </a:prstGeom>
          <a:noFill/>
          <a:ln>
            <a:noFill/>
          </a:ln>
        </p:spPr>
      </p:pic>
      <p:pic>
        <p:nvPicPr>
          <p:cNvPr id="182" name="Google Shape;182;p1" descr="Obraz zawierający tekst&#10;&#10;Opis wygenerowany automatycznie"/>
          <p:cNvPicPr preferRelativeResize="0"/>
          <p:nvPr/>
        </p:nvPicPr>
        <p:blipFill rotWithShape="1">
          <a:blip r:embed="rId6">
            <a:alphaModFix/>
          </a:blip>
          <a:srcRect/>
          <a:stretch/>
        </p:blipFill>
        <p:spPr>
          <a:xfrm>
            <a:off x="492952" y="5931979"/>
            <a:ext cx="2161036" cy="63398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8"/>
          <p:cNvSpPr/>
          <p:nvPr/>
        </p:nvSpPr>
        <p:spPr>
          <a:xfrm>
            <a:off x="923750" y="2621175"/>
            <a:ext cx="3134700" cy="1375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700" b="1" i="0" u="none" strike="noStrike" cap="none">
                <a:solidFill>
                  <a:srgbClr val="6AB645"/>
                </a:solidFill>
                <a:latin typeface="Titillium Web"/>
                <a:ea typeface="Titillium Web"/>
                <a:cs typeface="Titillium Web"/>
                <a:sym typeface="Titillium Web"/>
              </a:rPr>
              <a:t>Przezwyciężenie niskiego zaufania konsumentów</a:t>
            </a:r>
            <a:br>
              <a:rPr lang="en-GB" sz="1700" b="1" i="0" u="none" strike="noStrike" cap="none">
                <a:solidFill>
                  <a:srgbClr val="6AB645"/>
                </a:solidFill>
                <a:latin typeface="Titillium Web"/>
                <a:ea typeface="Titillium Web"/>
                <a:cs typeface="Titillium Web"/>
                <a:sym typeface="Titillium Web"/>
              </a:rPr>
            </a:br>
            <a:r>
              <a:rPr lang="en-GB" sz="1500" b="0" i="0" u="none" strike="noStrike" cap="none">
                <a:solidFill>
                  <a:srgbClr val="034EA2"/>
                </a:solidFill>
                <a:latin typeface="Titillium Web"/>
                <a:ea typeface="Titillium Web"/>
                <a:cs typeface="Titillium Web"/>
                <a:sym typeface="Titillium Web"/>
              </a:rPr>
              <a:t>stworzenie inteligentnego systemu żywnościowego, który będzie sprzyjał włączeniu społecznemu i dawał wszystkim poczucie bezpieczeństwa</a:t>
            </a:r>
            <a:endParaRPr sz="1500" b="0" i="0" u="none" strike="noStrike" cap="none">
              <a:solidFill>
                <a:srgbClr val="034EA2"/>
              </a:solidFill>
              <a:latin typeface="Titillium Web"/>
              <a:ea typeface="Titillium Web"/>
              <a:cs typeface="Titillium Web"/>
              <a:sym typeface="Titillium Web"/>
            </a:endParaRPr>
          </a:p>
        </p:txBody>
      </p:sp>
      <p:sp>
        <p:nvSpPr>
          <p:cNvPr id="358" name="Google Shape;358;p8"/>
          <p:cNvSpPr/>
          <p:nvPr/>
        </p:nvSpPr>
        <p:spPr>
          <a:xfrm>
            <a:off x="822875" y="4836500"/>
            <a:ext cx="3403200" cy="17124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en-GB" sz="1700" b="1" i="0" u="none" strike="noStrike" cap="none">
                <a:solidFill>
                  <a:srgbClr val="6AB645"/>
                </a:solidFill>
                <a:latin typeface="Titillium Web"/>
                <a:ea typeface="Titillium Web"/>
                <a:cs typeface="Titillium Web"/>
                <a:sym typeface="Titillium Web"/>
              </a:rPr>
              <a:t>Tworzenie żywności wartościowej dla konsumenta </a:t>
            </a:r>
            <a:endParaRPr sz="1700" b="1" i="0" u="none" strike="noStrike" cap="none">
              <a:solidFill>
                <a:srgbClr val="6AB645"/>
              </a:solidFill>
              <a:latin typeface="Titillium Web"/>
              <a:ea typeface="Titillium Web"/>
              <a:cs typeface="Titillium Web"/>
              <a:sym typeface="Titillium Web"/>
            </a:endParaRPr>
          </a:p>
          <a:p>
            <a:pPr marL="0" marR="0" lvl="0" indent="0" algn="ctr" rtl="0">
              <a:lnSpc>
                <a:spcPct val="90000"/>
              </a:lnSpc>
              <a:spcBef>
                <a:spcPts val="0"/>
              </a:spcBef>
              <a:spcAft>
                <a:spcPts val="0"/>
              </a:spcAft>
              <a:buClr>
                <a:schemeClr val="dk1"/>
              </a:buClr>
              <a:buSzPts val="1100"/>
              <a:buFont typeface="Arial"/>
              <a:buNone/>
            </a:pPr>
            <a:r>
              <a:rPr lang="en-GB" sz="1700" b="1" i="0" u="none" strike="noStrike" cap="none">
                <a:solidFill>
                  <a:srgbClr val="6AB645"/>
                </a:solidFill>
                <a:latin typeface="Titillium Web"/>
                <a:ea typeface="Titillium Web"/>
                <a:cs typeface="Titillium Web"/>
                <a:sym typeface="Titillium Web"/>
              </a:rPr>
              <a:t>i gwarancja zdrowego odżywiania</a:t>
            </a:r>
            <a:endParaRPr sz="1700" b="1" i="0" u="none" strike="noStrike" cap="none">
              <a:solidFill>
                <a:srgbClr val="6AB645"/>
              </a:solidFill>
              <a:latin typeface="Titillium Web"/>
              <a:ea typeface="Titillium Web"/>
              <a:cs typeface="Titillium Web"/>
              <a:sym typeface="Titillium Web"/>
            </a:endParaRPr>
          </a:p>
          <a:p>
            <a:pPr marL="0" marR="0" lvl="0" indent="0" algn="ctr" rtl="0">
              <a:lnSpc>
                <a:spcPct val="90000"/>
              </a:lnSpc>
              <a:spcBef>
                <a:spcPts val="0"/>
              </a:spcBef>
              <a:spcAft>
                <a:spcPts val="0"/>
              </a:spcAft>
              <a:buClr>
                <a:schemeClr val="dk1"/>
              </a:buClr>
              <a:buSzPts val="1100"/>
              <a:buFont typeface="Arial"/>
              <a:buNone/>
            </a:pPr>
            <a:r>
              <a:rPr lang="en-GB" sz="1500" b="0" i="0" u="none" strike="noStrike" cap="none">
                <a:solidFill>
                  <a:srgbClr val="034EA2"/>
                </a:solidFill>
                <a:latin typeface="Titillium Web"/>
                <a:ea typeface="Titillium Web"/>
                <a:cs typeface="Titillium Web"/>
                <a:sym typeface="Titillium Web"/>
              </a:rPr>
              <a:t>umożliwienie konsumentom dokonywanie świadomych i przystępnych cenowo wyborów w zakresie żywienia indywidualnego</a:t>
            </a:r>
            <a:endParaRPr sz="1500" b="0" i="0" u="none" strike="noStrike" cap="none">
              <a:solidFill>
                <a:srgbClr val="034EA2"/>
              </a:solidFill>
              <a:latin typeface="Titillium Web"/>
              <a:ea typeface="Titillium Web"/>
              <a:cs typeface="Titillium Web"/>
              <a:sym typeface="Titillium Web"/>
            </a:endParaRPr>
          </a:p>
        </p:txBody>
      </p:sp>
      <p:sp>
        <p:nvSpPr>
          <p:cNvPr id="359" name="Google Shape;359;p8"/>
          <p:cNvSpPr/>
          <p:nvPr/>
        </p:nvSpPr>
        <p:spPr>
          <a:xfrm>
            <a:off x="4408212" y="2651780"/>
            <a:ext cx="3384001" cy="1354217"/>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3F3F3F"/>
              </a:buClr>
              <a:buSzPts val="1400"/>
              <a:buFont typeface="Arial"/>
              <a:buNone/>
            </a:pPr>
            <a:r>
              <a:rPr lang="en-GB" sz="1700" b="1" i="0" u="none" strike="noStrike" cap="none" err="1">
                <a:solidFill>
                  <a:srgbClr val="6AB645"/>
                </a:solidFill>
                <a:latin typeface="Titillium Web"/>
                <a:ea typeface="Titillium Web"/>
                <a:cs typeface="Titillium Web"/>
                <a:sym typeface="Titillium Web"/>
              </a:rPr>
              <a:t>Zbudowanie</a:t>
            </a:r>
            <a:r>
              <a:rPr lang="en-GB" sz="1700" b="1" i="0" u="none" strike="noStrike" cap="none">
                <a:solidFill>
                  <a:srgbClr val="6AB645"/>
                </a:solidFill>
                <a:latin typeface="Titillium Web"/>
                <a:ea typeface="Titillium Web"/>
                <a:cs typeface="Titillium Web"/>
                <a:sym typeface="Titillium Web"/>
              </a:rPr>
              <a:t> </a:t>
            </a:r>
            <a:r>
              <a:rPr lang="en-GB" sz="1700" b="1" i="0" u="none" strike="noStrike" cap="none" err="1">
                <a:solidFill>
                  <a:srgbClr val="6AB645"/>
                </a:solidFill>
                <a:latin typeface="Titillium Web"/>
                <a:ea typeface="Titillium Web"/>
                <a:cs typeface="Titillium Web"/>
                <a:sym typeface="Titillium Web"/>
              </a:rPr>
              <a:t>zorientowanego</a:t>
            </a:r>
            <a:r>
              <a:rPr lang="en-GB" sz="1700" b="1" i="0" u="none" strike="noStrike" cap="none">
                <a:solidFill>
                  <a:srgbClr val="6AB645"/>
                </a:solidFill>
                <a:latin typeface="Titillium Web"/>
                <a:ea typeface="Titillium Web"/>
                <a:cs typeface="Titillium Web"/>
                <a:sym typeface="Titillium Web"/>
              </a:rPr>
              <a:t> </a:t>
            </a:r>
            <a:r>
              <a:rPr lang="en-GB" sz="1700" b="1" i="0" u="none" strike="noStrike" cap="none" err="1">
                <a:solidFill>
                  <a:srgbClr val="6AB645"/>
                </a:solidFill>
                <a:latin typeface="Titillium Web"/>
                <a:ea typeface="Titillium Web"/>
                <a:cs typeface="Titillium Web"/>
                <a:sym typeface="Titillium Web"/>
              </a:rPr>
              <a:t>na</a:t>
            </a:r>
            <a:r>
              <a:rPr lang="en-GB" sz="1700" b="1" i="0" u="none" strike="noStrike" cap="none">
                <a:solidFill>
                  <a:srgbClr val="6AB645"/>
                </a:solidFill>
                <a:latin typeface="Titillium Web"/>
                <a:ea typeface="Titillium Web"/>
                <a:cs typeface="Titillium Web"/>
                <a:sym typeface="Titillium Web"/>
              </a:rPr>
              <a:t> </a:t>
            </a:r>
            <a:r>
              <a:rPr lang="en-GB" sz="1700" b="1" i="0" u="none" strike="noStrike" cap="none" err="1">
                <a:solidFill>
                  <a:srgbClr val="6AB645"/>
                </a:solidFill>
                <a:latin typeface="Titillium Web"/>
                <a:ea typeface="Titillium Web"/>
                <a:cs typeface="Titillium Web"/>
                <a:sym typeface="Titillium Web"/>
              </a:rPr>
              <a:t>konsumenta</a:t>
            </a:r>
            <a:r>
              <a:rPr lang="en-GB" sz="1700" b="1" i="0" u="none" strike="noStrike" cap="none">
                <a:solidFill>
                  <a:srgbClr val="6AB645"/>
                </a:solidFill>
                <a:latin typeface="Titillium Web"/>
                <a:ea typeface="Titillium Web"/>
                <a:cs typeface="Titillium Web"/>
                <a:sym typeface="Titillium Web"/>
              </a:rPr>
              <a:t> </a:t>
            </a:r>
            <a:r>
              <a:rPr lang="en-GB" sz="1700" b="1" i="0" u="none" strike="noStrike" cap="none" err="1">
                <a:solidFill>
                  <a:srgbClr val="6AB645"/>
                </a:solidFill>
                <a:latin typeface="Titillium Web"/>
                <a:ea typeface="Titillium Web"/>
                <a:cs typeface="Titillium Web"/>
                <a:sym typeface="Titillium Web"/>
              </a:rPr>
              <a:t>wspólnego</a:t>
            </a:r>
            <a:r>
              <a:rPr lang="en-GB" sz="1700" b="1" i="0" u="none" strike="noStrike" cap="none">
                <a:solidFill>
                  <a:srgbClr val="6AB645"/>
                </a:solidFill>
                <a:latin typeface="Titillium Web"/>
                <a:ea typeface="Titillium Web"/>
                <a:cs typeface="Titillium Web"/>
                <a:sym typeface="Titillium Web"/>
              </a:rPr>
              <a:t> </a:t>
            </a:r>
            <a:r>
              <a:rPr lang="en-GB" sz="1700" b="1" i="0" u="none" strike="noStrike" cap="none" err="1">
                <a:solidFill>
                  <a:srgbClr val="6AB645"/>
                </a:solidFill>
                <a:latin typeface="Titillium Web"/>
                <a:ea typeface="Titillium Web"/>
                <a:cs typeface="Titillium Web"/>
                <a:sym typeface="Titillium Web"/>
              </a:rPr>
              <a:t>systemu</a:t>
            </a:r>
            <a:r>
              <a:rPr lang="en-GB" sz="1700" b="1" i="0" u="none" strike="noStrike" cap="none">
                <a:solidFill>
                  <a:srgbClr val="6AB645"/>
                </a:solidFill>
                <a:latin typeface="Titillium Web"/>
                <a:ea typeface="Titillium Web"/>
                <a:cs typeface="Titillium Web"/>
                <a:sym typeface="Titillium Web"/>
              </a:rPr>
              <a:t> </a:t>
            </a:r>
            <a:r>
              <a:rPr lang="en-GB" sz="1700" b="1" i="0" u="none" strike="noStrike" cap="none" err="1">
                <a:solidFill>
                  <a:srgbClr val="6AB645"/>
                </a:solidFill>
                <a:latin typeface="Titillium Web"/>
                <a:ea typeface="Titillium Web"/>
                <a:cs typeface="Titillium Web"/>
                <a:sym typeface="Titillium Web"/>
              </a:rPr>
              <a:t>żywnościowego</a:t>
            </a:r>
            <a:r>
              <a:rPr lang="en-GB" sz="1500" b="0" i="0" u="none" strike="noStrike" cap="none">
                <a:solidFill>
                  <a:srgbClr val="034EA2"/>
                </a:solidFill>
                <a:latin typeface="Titillium Web"/>
                <a:ea typeface="Titillium Web"/>
                <a:cs typeface="Titillium Web"/>
                <a:sym typeface="Titillium Web"/>
              </a:rPr>
              <a:t/>
            </a:r>
            <a:br>
              <a:rPr lang="en-GB" sz="1500" b="0" i="0" u="none" strike="noStrike" cap="none">
                <a:solidFill>
                  <a:srgbClr val="034EA2"/>
                </a:solidFill>
                <a:latin typeface="Titillium Web"/>
                <a:ea typeface="Titillium Web"/>
                <a:cs typeface="Titillium Web"/>
                <a:sym typeface="Titillium Web"/>
              </a:rPr>
            </a:br>
            <a:r>
              <a:rPr lang="en-GB" sz="1500" b="0" i="0" u="none" strike="noStrike" cap="none" err="1">
                <a:solidFill>
                  <a:srgbClr val="034EA2"/>
                </a:solidFill>
                <a:latin typeface="Titillium Web"/>
                <a:ea typeface="Titillium Web"/>
                <a:cs typeface="Titillium Web"/>
                <a:sym typeface="Titillium Web"/>
              </a:rPr>
              <a:t>rozwój</a:t>
            </a:r>
            <a:r>
              <a:rPr lang="en-GB" sz="1500" b="0" i="0" u="none" strike="noStrike" cap="none">
                <a:solidFill>
                  <a:srgbClr val="034EA2"/>
                </a:solidFill>
                <a:latin typeface="Titillium Web"/>
                <a:ea typeface="Titillium Web"/>
                <a:cs typeface="Titillium Web"/>
                <a:sym typeface="Titillium Web"/>
              </a:rPr>
              <a:t> </a:t>
            </a:r>
            <a:r>
              <a:rPr lang="en-GB" sz="1500" b="0" i="0" u="none" strike="noStrike" cap="none" err="1">
                <a:solidFill>
                  <a:srgbClr val="034EA2"/>
                </a:solidFill>
                <a:latin typeface="Titillium Web"/>
                <a:ea typeface="Titillium Web"/>
                <a:cs typeface="Titillium Web"/>
                <a:sym typeface="Titillium Web"/>
              </a:rPr>
              <a:t>cyfrowej</a:t>
            </a:r>
            <a:r>
              <a:rPr lang="en-GB" sz="1500" b="0" i="0" u="none" strike="noStrike" cap="none">
                <a:solidFill>
                  <a:srgbClr val="034EA2"/>
                </a:solidFill>
                <a:latin typeface="Titillium Web"/>
                <a:ea typeface="Titillium Web"/>
                <a:cs typeface="Titillium Web"/>
                <a:sym typeface="Titillium Web"/>
              </a:rPr>
              <a:t> </a:t>
            </a:r>
            <a:r>
              <a:rPr lang="en-GB" sz="1500" b="0" i="0" u="none" strike="noStrike" cap="none" err="1">
                <a:solidFill>
                  <a:srgbClr val="034EA2"/>
                </a:solidFill>
                <a:latin typeface="Titillium Web"/>
                <a:ea typeface="Titillium Web"/>
                <a:cs typeface="Titillium Web"/>
                <a:sym typeface="Titillium Web"/>
              </a:rPr>
              <a:t>sieci</a:t>
            </a:r>
            <a:r>
              <a:rPr lang="en-GB" sz="1500" b="0" i="0" u="none" strike="noStrike" cap="none">
                <a:solidFill>
                  <a:srgbClr val="034EA2"/>
                </a:solidFill>
                <a:latin typeface="Titillium Web"/>
                <a:ea typeface="Titillium Web"/>
                <a:cs typeface="Titillium Web"/>
                <a:sym typeface="Titillium Web"/>
              </a:rPr>
              <a:t> </a:t>
            </a:r>
            <a:r>
              <a:rPr lang="en-GB" sz="1500" b="0" i="0" u="none" strike="noStrike" cap="none" err="1">
                <a:solidFill>
                  <a:srgbClr val="034EA2"/>
                </a:solidFill>
                <a:latin typeface="Titillium Web"/>
                <a:ea typeface="Titillium Web"/>
                <a:cs typeface="Titillium Web"/>
                <a:sym typeface="Titillium Web"/>
              </a:rPr>
              <a:t>dostaw</a:t>
            </a:r>
            <a:r>
              <a:rPr lang="en-GB" sz="1500" b="0" i="0" u="none" strike="noStrike" cap="none">
                <a:solidFill>
                  <a:srgbClr val="034EA2"/>
                </a:solidFill>
                <a:latin typeface="Titillium Web"/>
                <a:ea typeface="Titillium Web"/>
                <a:cs typeface="Titillium Web"/>
                <a:sym typeface="Titillium Web"/>
              </a:rPr>
              <a:t> </a:t>
            </a:r>
            <a:r>
              <a:rPr lang="en-GB" sz="1500" b="0" i="0" u="none" strike="noStrike" cap="none" err="1">
                <a:solidFill>
                  <a:srgbClr val="034EA2"/>
                </a:solidFill>
                <a:latin typeface="Titillium Web"/>
                <a:ea typeface="Titillium Web"/>
                <a:cs typeface="Titillium Web"/>
                <a:sym typeface="Titillium Web"/>
              </a:rPr>
              <a:t>żywności</a:t>
            </a:r>
            <a:r>
              <a:rPr lang="en-GB" sz="1500" b="0" i="0" u="none" strike="noStrike" cap="none">
                <a:solidFill>
                  <a:srgbClr val="034EA2"/>
                </a:solidFill>
                <a:latin typeface="Titillium Web"/>
                <a:ea typeface="Titillium Web"/>
                <a:cs typeface="Titillium Web"/>
                <a:sym typeface="Titillium Web"/>
              </a:rPr>
              <a:t>, </a:t>
            </a:r>
            <a:br>
              <a:rPr lang="en-GB" sz="1500" b="0" i="0" u="none" strike="noStrike" cap="none">
                <a:solidFill>
                  <a:srgbClr val="034EA2"/>
                </a:solidFill>
                <a:latin typeface="Titillium Web"/>
                <a:ea typeface="Titillium Web"/>
                <a:cs typeface="Titillium Web"/>
                <a:sym typeface="Titillium Web"/>
              </a:rPr>
            </a:br>
            <a:r>
              <a:rPr lang="en-GB" sz="1500" b="0" i="0" u="none" strike="noStrike" cap="none">
                <a:solidFill>
                  <a:srgbClr val="034EA2"/>
                </a:solidFill>
                <a:latin typeface="Titillium Web"/>
                <a:ea typeface="Titillium Web"/>
                <a:cs typeface="Titillium Web"/>
                <a:sym typeface="Titillium Web"/>
              </a:rPr>
              <a:t>w </a:t>
            </a:r>
            <a:r>
              <a:rPr lang="en-GB" sz="1500" b="0" i="0" u="none" strike="noStrike" cap="none" err="1">
                <a:solidFill>
                  <a:srgbClr val="034EA2"/>
                </a:solidFill>
                <a:latin typeface="Titillium Web"/>
                <a:ea typeface="Titillium Web"/>
                <a:cs typeface="Titillium Web"/>
                <a:sym typeface="Titillium Web"/>
              </a:rPr>
              <a:t>której</a:t>
            </a:r>
            <a:r>
              <a:rPr lang="en-GB" sz="1500" b="0" i="0" u="none" strike="noStrike" cap="none">
                <a:solidFill>
                  <a:srgbClr val="034EA2"/>
                </a:solidFill>
                <a:latin typeface="Titillium Web"/>
                <a:ea typeface="Titillium Web"/>
                <a:cs typeface="Titillium Web"/>
                <a:sym typeface="Titillium Web"/>
              </a:rPr>
              <a:t> </a:t>
            </a:r>
            <a:r>
              <a:rPr lang="en-GB" sz="1500" b="0" i="0" u="none" strike="noStrike" cap="none" err="1">
                <a:solidFill>
                  <a:srgbClr val="034EA2"/>
                </a:solidFill>
                <a:latin typeface="Titillium Web"/>
                <a:ea typeface="Titillium Web"/>
                <a:cs typeface="Titillium Web"/>
                <a:sym typeface="Titillium Web"/>
              </a:rPr>
              <a:t>konsumenci</a:t>
            </a:r>
            <a:r>
              <a:rPr lang="en-GB" sz="1500" b="0" i="0" u="none" strike="noStrike" cap="none">
                <a:solidFill>
                  <a:srgbClr val="034EA2"/>
                </a:solidFill>
                <a:latin typeface="Titillium Web"/>
                <a:ea typeface="Titillium Web"/>
                <a:cs typeface="Titillium Web"/>
                <a:sym typeface="Titillium Web"/>
              </a:rPr>
              <a:t> </a:t>
            </a:r>
            <a:r>
              <a:rPr lang="en-GB" sz="1500" b="0" i="0" u="none" strike="noStrike" cap="none" err="1">
                <a:solidFill>
                  <a:srgbClr val="034EA2"/>
                </a:solidFill>
                <a:latin typeface="Titillium Web"/>
                <a:ea typeface="Titillium Web"/>
                <a:cs typeface="Titillium Web"/>
                <a:sym typeface="Titillium Web"/>
              </a:rPr>
              <a:t>i</a:t>
            </a:r>
            <a:r>
              <a:rPr lang="en-GB" sz="1500" b="0" i="0" u="none" strike="noStrike" cap="none">
                <a:solidFill>
                  <a:srgbClr val="034EA2"/>
                </a:solidFill>
                <a:latin typeface="Titillium Web"/>
                <a:ea typeface="Titillium Web"/>
                <a:cs typeface="Titillium Web"/>
                <a:sym typeface="Titillium Web"/>
              </a:rPr>
              <a:t> </a:t>
            </a:r>
            <a:r>
              <a:rPr lang="en-GB" sz="1500" b="0" i="0" u="none" strike="noStrike" cap="none" err="1">
                <a:solidFill>
                  <a:srgbClr val="034EA2"/>
                </a:solidFill>
                <a:latin typeface="Titillium Web"/>
                <a:ea typeface="Titillium Web"/>
                <a:cs typeface="Titillium Web"/>
                <a:sym typeface="Titillium Web"/>
              </a:rPr>
              <a:t>przemysł</a:t>
            </a:r>
            <a:r>
              <a:rPr lang="en-GB" sz="1500" b="0" i="0" u="none" strike="noStrike" cap="none">
                <a:solidFill>
                  <a:srgbClr val="034EA2"/>
                </a:solidFill>
                <a:latin typeface="Titillium Web"/>
                <a:ea typeface="Titillium Web"/>
                <a:cs typeface="Titillium Web"/>
                <a:sym typeface="Titillium Web"/>
              </a:rPr>
              <a:t> </a:t>
            </a:r>
            <a:r>
              <a:rPr lang="en-GB" sz="1500" b="0" i="0" u="none" strike="noStrike" cap="none" err="1">
                <a:solidFill>
                  <a:srgbClr val="034EA2"/>
                </a:solidFill>
                <a:latin typeface="Titillium Web"/>
                <a:ea typeface="Titillium Web"/>
                <a:cs typeface="Titillium Web"/>
                <a:sym typeface="Titillium Web"/>
              </a:rPr>
              <a:t>są</a:t>
            </a:r>
            <a:r>
              <a:rPr lang="en-GB" sz="1500" b="0" i="0" u="none" strike="noStrike" cap="none">
                <a:solidFill>
                  <a:srgbClr val="034EA2"/>
                </a:solidFill>
                <a:latin typeface="Titillium Web"/>
                <a:ea typeface="Titillium Web"/>
                <a:cs typeface="Titillium Web"/>
                <a:sym typeface="Titillium Web"/>
              </a:rPr>
              <a:t> </a:t>
            </a:r>
            <a:r>
              <a:rPr lang="en-GB" sz="1500" b="0" i="0" u="none" strike="noStrike" cap="none" err="1">
                <a:solidFill>
                  <a:srgbClr val="034EA2"/>
                </a:solidFill>
                <a:latin typeface="Titillium Web"/>
                <a:ea typeface="Titillium Web"/>
                <a:cs typeface="Titillium Web"/>
                <a:sym typeface="Titillium Web"/>
              </a:rPr>
              <a:t>równorzędnymi</a:t>
            </a:r>
            <a:r>
              <a:rPr lang="en-GB" sz="1500" b="0" i="0" u="none" strike="noStrike" cap="none">
                <a:solidFill>
                  <a:srgbClr val="034EA2"/>
                </a:solidFill>
                <a:latin typeface="Titillium Web"/>
                <a:ea typeface="Titillium Web"/>
                <a:cs typeface="Titillium Web"/>
                <a:sym typeface="Titillium Web"/>
              </a:rPr>
              <a:t> </a:t>
            </a:r>
            <a:r>
              <a:rPr lang="en-GB" sz="1500" b="0" i="0" u="none" strike="noStrike" cap="none" err="1">
                <a:solidFill>
                  <a:srgbClr val="034EA2"/>
                </a:solidFill>
                <a:latin typeface="Titillium Web"/>
                <a:ea typeface="Titillium Web"/>
                <a:cs typeface="Titillium Web"/>
                <a:sym typeface="Titillium Web"/>
              </a:rPr>
              <a:t>partnerami</a:t>
            </a:r>
            <a:endParaRPr sz="1500" b="0" i="0" u="none" strike="noStrike" cap="none">
              <a:solidFill>
                <a:srgbClr val="034EA2"/>
              </a:solidFill>
              <a:latin typeface="Titillium Web"/>
              <a:ea typeface="Titillium Web"/>
              <a:cs typeface="Titillium Web"/>
              <a:sym typeface="Titillium Web"/>
            </a:endParaRPr>
          </a:p>
          <a:p>
            <a:pPr marL="0" marR="0" lvl="0" indent="0" algn="ctr" rtl="0">
              <a:lnSpc>
                <a:spcPct val="90000"/>
              </a:lnSpc>
              <a:spcBef>
                <a:spcPts val="0"/>
              </a:spcBef>
              <a:spcAft>
                <a:spcPts val="0"/>
              </a:spcAft>
              <a:buClr>
                <a:schemeClr val="dk1"/>
              </a:buClr>
              <a:buSzPts val="1100"/>
              <a:buFont typeface="Arial"/>
              <a:buNone/>
            </a:pPr>
            <a:endParaRPr sz="1500" b="0" i="0" u="none" strike="noStrike" cap="none">
              <a:solidFill>
                <a:srgbClr val="034EA2"/>
              </a:solidFill>
              <a:latin typeface="Titillium Web"/>
              <a:ea typeface="Titillium Web"/>
              <a:cs typeface="Titillium Web"/>
              <a:sym typeface="Titillium Web"/>
            </a:endParaRPr>
          </a:p>
          <a:p>
            <a:pPr marL="0" marR="0" lvl="0" indent="0" algn="ctr" rtl="0">
              <a:lnSpc>
                <a:spcPct val="90000"/>
              </a:lnSpc>
              <a:spcBef>
                <a:spcPts val="0"/>
              </a:spcBef>
              <a:spcAft>
                <a:spcPts val="0"/>
              </a:spcAft>
              <a:buClr>
                <a:srgbClr val="3F3F3F"/>
              </a:buClr>
              <a:buSzPts val="1400"/>
              <a:buFont typeface="Arial"/>
              <a:buNone/>
            </a:pPr>
            <a:endParaRPr sz="1500" b="0" i="0" u="none" strike="noStrike" cap="none">
              <a:solidFill>
                <a:srgbClr val="034EA2"/>
              </a:solidFill>
              <a:latin typeface="Titillium Web"/>
              <a:ea typeface="Titillium Web"/>
              <a:cs typeface="Titillium Web"/>
              <a:sym typeface="Titillium Web"/>
            </a:endParaRPr>
          </a:p>
        </p:txBody>
      </p:sp>
      <p:sp>
        <p:nvSpPr>
          <p:cNvPr id="360" name="Google Shape;360;p8"/>
          <p:cNvSpPr/>
          <p:nvPr/>
        </p:nvSpPr>
        <p:spPr>
          <a:xfrm>
            <a:off x="4362774" y="4804575"/>
            <a:ext cx="3623100" cy="832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700" b="1" i="0" u="none" strike="noStrike" cap="none">
                <a:solidFill>
                  <a:srgbClr val="6AB645"/>
                </a:solidFill>
                <a:latin typeface="Titillium Web"/>
                <a:ea typeface="Titillium Web"/>
                <a:cs typeface="Titillium Web"/>
                <a:sym typeface="Titillium Web"/>
              </a:rPr>
              <a:t>Wzmocnienie zrównoważonego rozwoju </a:t>
            </a:r>
            <a:endParaRPr sz="1700" b="1" i="0" u="none" strike="noStrike" cap="none">
              <a:solidFill>
                <a:srgbClr val="6AB645"/>
              </a:solidFill>
              <a:latin typeface="Titillium Web"/>
              <a:ea typeface="Titillium Web"/>
              <a:cs typeface="Titillium Web"/>
              <a:sym typeface="Titillium Web"/>
            </a:endParaRPr>
          </a:p>
          <a:p>
            <a:pPr marL="0" marR="0" lvl="0" indent="0" algn="ctr" rtl="0">
              <a:lnSpc>
                <a:spcPct val="100000"/>
              </a:lnSpc>
              <a:spcBef>
                <a:spcPts val="0"/>
              </a:spcBef>
              <a:spcAft>
                <a:spcPts val="0"/>
              </a:spcAft>
              <a:buClr>
                <a:schemeClr val="dk1"/>
              </a:buClr>
              <a:buSzPts val="1100"/>
              <a:buFont typeface="Arial"/>
              <a:buNone/>
            </a:pPr>
            <a:r>
              <a:rPr lang="en-GB" sz="1700" b="1" i="0" u="none" strike="noStrike" cap="none">
                <a:solidFill>
                  <a:srgbClr val="6AB645"/>
                </a:solidFill>
                <a:latin typeface="Titillium Web"/>
                <a:ea typeface="Titillium Web"/>
                <a:cs typeface="Titillium Web"/>
                <a:sym typeface="Titillium Web"/>
              </a:rPr>
              <a:t>poprzez zarządzanie zasobami</a:t>
            </a:r>
            <a:br>
              <a:rPr lang="en-GB" sz="1700" b="1" i="0" u="none" strike="noStrike" cap="none">
                <a:solidFill>
                  <a:srgbClr val="6AB645"/>
                </a:solidFill>
                <a:latin typeface="Titillium Web"/>
                <a:ea typeface="Titillium Web"/>
                <a:cs typeface="Titillium Web"/>
                <a:sym typeface="Titillium Web"/>
              </a:rPr>
            </a:br>
            <a:r>
              <a:rPr lang="en-GB" sz="1500" b="0" i="0" u="none" strike="noStrike" cap="none">
                <a:solidFill>
                  <a:srgbClr val="034EA2"/>
                </a:solidFill>
                <a:latin typeface="Titillium Web"/>
                <a:ea typeface="Titillium Web"/>
                <a:cs typeface="Titillium Web"/>
                <a:sym typeface="Titillium Web"/>
              </a:rPr>
              <a:t>opracowanie rozwiązań tworzących bio-gospodarkę o obiegu zamkniętym</a:t>
            </a:r>
            <a:endParaRPr sz="1400" b="0" i="0" u="none" strike="noStrike" cap="none">
              <a:solidFill>
                <a:srgbClr val="000000"/>
              </a:solidFill>
              <a:latin typeface="Arial"/>
              <a:ea typeface="Arial"/>
              <a:cs typeface="Arial"/>
              <a:sym typeface="Arial"/>
            </a:endParaRPr>
          </a:p>
        </p:txBody>
      </p:sp>
      <p:sp>
        <p:nvSpPr>
          <p:cNvPr id="361" name="Google Shape;361;p8"/>
          <p:cNvSpPr/>
          <p:nvPr/>
        </p:nvSpPr>
        <p:spPr>
          <a:xfrm>
            <a:off x="7911650" y="4836500"/>
            <a:ext cx="3623100" cy="11079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700" b="1" i="0" u="none" strike="noStrike" cap="none">
                <a:solidFill>
                  <a:srgbClr val="6AB645"/>
                </a:solidFill>
                <a:latin typeface="Titillium Web"/>
                <a:ea typeface="Titillium Web"/>
                <a:cs typeface="Titillium Web"/>
                <a:sym typeface="Titillium Web"/>
              </a:rPr>
              <a:t>Katalizowanie przedsiębiorczości i innowacji  </a:t>
            </a:r>
            <a:endParaRPr sz="1700" b="1" i="0" u="none" strike="noStrike" cap="none">
              <a:solidFill>
                <a:srgbClr val="6AB645"/>
              </a:solidFill>
              <a:latin typeface="Titillium Web"/>
              <a:ea typeface="Titillium Web"/>
              <a:cs typeface="Titillium Web"/>
              <a:sym typeface="Titillium Web"/>
            </a:endParaRPr>
          </a:p>
          <a:p>
            <a:pPr marL="0" marR="0" lvl="0" indent="0" algn="ctr" rtl="0">
              <a:lnSpc>
                <a:spcPct val="100000"/>
              </a:lnSpc>
              <a:spcBef>
                <a:spcPts val="0"/>
              </a:spcBef>
              <a:spcAft>
                <a:spcPts val="0"/>
              </a:spcAft>
              <a:buClr>
                <a:schemeClr val="dk1"/>
              </a:buClr>
              <a:buSzPts val="1100"/>
              <a:buFont typeface="Arial"/>
              <a:buNone/>
            </a:pPr>
            <a:r>
              <a:rPr lang="en-GB" sz="1700" b="1" i="0" u="none" strike="noStrike" cap="none">
                <a:solidFill>
                  <a:srgbClr val="6AB645"/>
                </a:solidFill>
                <a:latin typeface="Titillium Web"/>
                <a:ea typeface="Titillium Web"/>
                <a:cs typeface="Titillium Web"/>
                <a:sym typeface="Titillium Web"/>
              </a:rPr>
              <a:t>w dziedzinie żywności</a:t>
            </a:r>
            <a:endParaRPr sz="1700" b="1" i="0" u="none" strike="noStrike" cap="none">
              <a:solidFill>
                <a:srgbClr val="6AB645"/>
              </a:solidFill>
              <a:latin typeface="Titillium Web"/>
              <a:ea typeface="Titillium Web"/>
              <a:cs typeface="Titillium Web"/>
              <a:sym typeface="Titillium Web"/>
            </a:endParaRPr>
          </a:p>
          <a:p>
            <a:pPr marL="0" marR="0" lvl="0" indent="0" algn="ctr" rtl="0">
              <a:lnSpc>
                <a:spcPct val="90000"/>
              </a:lnSpc>
              <a:spcBef>
                <a:spcPts val="0"/>
              </a:spcBef>
              <a:spcAft>
                <a:spcPts val="0"/>
              </a:spcAft>
              <a:buClr>
                <a:schemeClr val="dk1"/>
              </a:buClr>
              <a:buSzPts val="1100"/>
              <a:buFont typeface="Arial"/>
              <a:buNone/>
            </a:pPr>
            <a:r>
              <a:rPr lang="en-GB" sz="1500" b="0" i="0" u="none" strike="noStrike" cap="none">
                <a:solidFill>
                  <a:srgbClr val="034EA2"/>
                </a:solidFill>
                <a:latin typeface="Titillium Web"/>
                <a:ea typeface="Titillium Web"/>
                <a:cs typeface="Titillium Web"/>
                <a:sym typeface="Titillium Web"/>
              </a:rPr>
              <a:t>promowanie innowacji na wszystkich etapach tworzenia przedsiębiorstwa</a:t>
            </a:r>
            <a:endParaRPr sz="1500" b="0" i="0" u="none" strike="noStrike" cap="none">
              <a:solidFill>
                <a:srgbClr val="034EA2"/>
              </a:solidFill>
              <a:latin typeface="Titillium Web"/>
              <a:ea typeface="Titillium Web"/>
              <a:cs typeface="Titillium Web"/>
              <a:sym typeface="Titillium Web"/>
            </a:endParaRPr>
          </a:p>
          <a:p>
            <a:pPr marL="0" marR="0" lvl="0" indent="0" algn="ctr" rtl="0">
              <a:lnSpc>
                <a:spcPct val="90000"/>
              </a:lnSpc>
              <a:spcBef>
                <a:spcPts val="0"/>
              </a:spcBef>
              <a:spcAft>
                <a:spcPts val="0"/>
              </a:spcAft>
              <a:buClr>
                <a:srgbClr val="3F3F3F"/>
              </a:buClr>
              <a:buSzPts val="1400"/>
              <a:buFont typeface="Arial"/>
              <a:buNone/>
            </a:pPr>
            <a:endParaRPr sz="1500" b="0" i="0" u="none" strike="noStrike" cap="none">
              <a:solidFill>
                <a:srgbClr val="034EA2"/>
              </a:solidFill>
              <a:latin typeface="Titillium Web"/>
              <a:ea typeface="Titillium Web"/>
              <a:cs typeface="Titillium Web"/>
              <a:sym typeface="Titillium Web"/>
            </a:endParaRPr>
          </a:p>
        </p:txBody>
      </p:sp>
      <p:sp>
        <p:nvSpPr>
          <p:cNvPr id="362" name="Google Shape;362;p8"/>
          <p:cNvSpPr/>
          <p:nvPr/>
        </p:nvSpPr>
        <p:spPr>
          <a:xfrm>
            <a:off x="1543496" y="1592311"/>
            <a:ext cx="8897813" cy="4001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Arial"/>
              <a:buNone/>
            </a:pPr>
            <a:r>
              <a:rPr lang="en-GB" sz="1600" b="0" i="0" u="none" strike="noStrike" cap="none">
                <a:solidFill>
                  <a:srgbClr val="274895"/>
                </a:solidFill>
                <a:latin typeface="Titillium Web"/>
                <a:ea typeface="Titillium Web"/>
                <a:cs typeface="Titillium Web"/>
                <a:sym typeface="Titillium Web"/>
              </a:rPr>
              <a:t>Zrewolucjonizujemy system żywnościowy poprzez osiągnięcie </a:t>
            </a:r>
            <a:r>
              <a:rPr lang="en-GB" sz="1600" b="1" i="0" u="none" strike="noStrike" cap="none">
                <a:solidFill>
                  <a:srgbClr val="274895"/>
                </a:solidFill>
                <a:latin typeface="Titillium Web"/>
                <a:ea typeface="Titillium Web"/>
                <a:cs typeface="Titillium Web"/>
                <a:sym typeface="Titillium Web"/>
              </a:rPr>
              <a:t>6 Celów Strategicznych:</a:t>
            </a:r>
            <a:endParaRPr sz="1800" b="1" i="0" u="none" strike="noStrike" cap="none">
              <a:solidFill>
                <a:srgbClr val="274895"/>
              </a:solidFill>
              <a:latin typeface="Titillium Web"/>
              <a:ea typeface="Titillium Web"/>
              <a:cs typeface="Titillium Web"/>
              <a:sym typeface="Titillium Web"/>
            </a:endParaRPr>
          </a:p>
        </p:txBody>
      </p:sp>
      <p:pic>
        <p:nvPicPr>
          <p:cNvPr id="363" name="Google Shape;363;p8"/>
          <p:cNvPicPr preferRelativeResize="0"/>
          <p:nvPr/>
        </p:nvPicPr>
        <p:blipFill rotWithShape="1">
          <a:blip r:embed="rId3">
            <a:alphaModFix/>
          </a:blip>
          <a:srcRect/>
          <a:stretch/>
        </p:blipFill>
        <p:spPr>
          <a:xfrm>
            <a:off x="616339" y="2176831"/>
            <a:ext cx="639523" cy="660399"/>
          </a:xfrm>
          <a:prstGeom prst="rect">
            <a:avLst/>
          </a:prstGeom>
          <a:noFill/>
          <a:ln>
            <a:noFill/>
          </a:ln>
        </p:spPr>
      </p:pic>
      <p:pic>
        <p:nvPicPr>
          <p:cNvPr id="364" name="Google Shape;364;p8"/>
          <p:cNvPicPr preferRelativeResize="0"/>
          <p:nvPr/>
        </p:nvPicPr>
        <p:blipFill rotWithShape="1">
          <a:blip r:embed="rId3">
            <a:alphaModFix/>
          </a:blip>
          <a:srcRect/>
          <a:stretch/>
        </p:blipFill>
        <p:spPr>
          <a:xfrm flipH="1">
            <a:off x="11141324" y="2510858"/>
            <a:ext cx="639523" cy="660399"/>
          </a:xfrm>
          <a:prstGeom prst="rect">
            <a:avLst/>
          </a:prstGeom>
          <a:noFill/>
          <a:ln>
            <a:noFill/>
          </a:ln>
        </p:spPr>
      </p:pic>
      <p:pic>
        <p:nvPicPr>
          <p:cNvPr id="365" name="Google Shape;365;p8"/>
          <p:cNvPicPr preferRelativeResize="0"/>
          <p:nvPr/>
        </p:nvPicPr>
        <p:blipFill rotWithShape="1">
          <a:blip r:embed="rId3">
            <a:alphaModFix/>
          </a:blip>
          <a:srcRect/>
          <a:stretch/>
        </p:blipFill>
        <p:spPr>
          <a:xfrm rot="10800000" flipH="1">
            <a:off x="616340" y="5909484"/>
            <a:ext cx="639523" cy="639523"/>
          </a:xfrm>
          <a:prstGeom prst="rect">
            <a:avLst/>
          </a:prstGeom>
          <a:noFill/>
          <a:ln>
            <a:noFill/>
          </a:ln>
        </p:spPr>
      </p:pic>
      <p:pic>
        <p:nvPicPr>
          <p:cNvPr id="366" name="Google Shape;366;p8"/>
          <p:cNvPicPr preferRelativeResize="0"/>
          <p:nvPr/>
        </p:nvPicPr>
        <p:blipFill rotWithShape="1">
          <a:blip r:embed="rId3">
            <a:alphaModFix/>
          </a:blip>
          <a:srcRect/>
          <a:stretch/>
        </p:blipFill>
        <p:spPr>
          <a:xfrm rot="10800000">
            <a:off x="11141324" y="5638087"/>
            <a:ext cx="639523" cy="639523"/>
          </a:xfrm>
          <a:prstGeom prst="rect">
            <a:avLst/>
          </a:prstGeom>
          <a:noFill/>
          <a:ln>
            <a:noFill/>
          </a:ln>
        </p:spPr>
      </p:pic>
      <p:pic>
        <p:nvPicPr>
          <p:cNvPr id="367" name="Google Shape;367;p8" descr="Icon&#10;&#10;Description automatically generated"/>
          <p:cNvPicPr preferRelativeResize="0"/>
          <p:nvPr/>
        </p:nvPicPr>
        <p:blipFill rotWithShape="1">
          <a:blip r:embed="rId4">
            <a:alphaModFix/>
          </a:blip>
          <a:srcRect/>
          <a:stretch/>
        </p:blipFill>
        <p:spPr>
          <a:xfrm>
            <a:off x="2327048" y="2173053"/>
            <a:ext cx="394943" cy="415819"/>
          </a:xfrm>
          <a:prstGeom prst="rect">
            <a:avLst/>
          </a:prstGeom>
          <a:noFill/>
          <a:ln>
            <a:noFill/>
          </a:ln>
        </p:spPr>
      </p:pic>
      <p:pic>
        <p:nvPicPr>
          <p:cNvPr id="368" name="Google Shape;368;p8" descr="Icon&#10;&#10;Description automatically generated"/>
          <p:cNvPicPr preferRelativeResize="0"/>
          <p:nvPr/>
        </p:nvPicPr>
        <p:blipFill rotWithShape="1">
          <a:blip r:embed="rId5">
            <a:alphaModFix/>
          </a:blip>
          <a:srcRect/>
          <a:stretch/>
        </p:blipFill>
        <p:spPr>
          <a:xfrm>
            <a:off x="5901809" y="2179615"/>
            <a:ext cx="388381" cy="388381"/>
          </a:xfrm>
          <a:prstGeom prst="rect">
            <a:avLst/>
          </a:prstGeom>
          <a:noFill/>
          <a:ln>
            <a:noFill/>
          </a:ln>
        </p:spPr>
      </p:pic>
      <p:pic>
        <p:nvPicPr>
          <p:cNvPr id="369" name="Google Shape;369;p8" descr="Icon&#10;&#10;Description automatically generated"/>
          <p:cNvPicPr preferRelativeResize="0"/>
          <p:nvPr/>
        </p:nvPicPr>
        <p:blipFill rotWithShape="1">
          <a:blip r:embed="rId6">
            <a:alphaModFix/>
          </a:blip>
          <a:srcRect/>
          <a:stretch/>
        </p:blipFill>
        <p:spPr>
          <a:xfrm>
            <a:off x="9527732" y="2173053"/>
            <a:ext cx="390970" cy="388381"/>
          </a:xfrm>
          <a:prstGeom prst="rect">
            <a:avLst/>
          </a:prstGeom>
          <a:noFill/>
          <a:ln>
            <a:noFill/>
          </a:ln>
        </p:spPr>
      </p:pic>
      <p:pic>
        <p:nvPicPr>
          <p:cNvPr id="370" name="Google Shape;370;p8" descr="Icon&#10;&#10;Description automatically generated"/>
          <p:cNvPicPr preferRelativeResize="0"/>
          <p:nvPr/>
        </p:nvPicPr>
        <p:blipFill rotWithShape="1">
          <a:blip r:embed="rId7">
            <a:alphaModFix/>
          </a:blip>
          <a:srcRect/>
          <a:stretch/>
        </p:blipFill>
        <p:spPr>
          <a:xfrm>
            <a:off x="2325731" y="4355550"/>
            <a:ext cx="397576" cy="394943"/>
          </a:xfrm>
          <a:prstGeom prst="rect">
            <a:avLst/>
          </a:prstGeom>
          <a:noFill/>
          <a:ln>
            <a:noFill/>
          </a:ln>
        </p:spPr>
      </p:pic>
      <p:pic>
        <p:nvPicPr>
          <p:cNvPr id="371" name="Google Shape;371;p8" descr="Icon&#10;&#10;Description automatically generated"/>
          <p:cNvPicPr preferRelativeResize="0"/>
          <p:nvPr/>
        </p:nvPicPr>
        <p:blipFill rotWithShape="1">
          <a:blip r:embed="rId8">
            <a:alphaModFix/>
          </a:blip>
          <a:srcRect/>
          <a:stretch/>
        </p:blipFill>
        <p:spPr>
          <a:xfrm>
            <a:off x="5908030" y="4355550"/>
            <a:ext cx="388381" cy="388381"/>
          </a:xfrm>
          <a:prstGeom prst="rect">
            <a:avLst/>
          </a:prstGeom>
          <a:noFill/>
          <a:ln>
            <a:noFill/>
          </a:ln>
        </p:spPr>
      </p:pic>
      <p:pic>
        <p:nvPicPr>
          <p:cNvPr id="372" name="Google Shape;372;p8" descr="Icon&#10;&#10;Description automatically generated"/>
          <p:cNvPicPr preferRelativeResize="0"/>
          <p:nvPr/>
        </p:nvPicPr>
        <p:blipFill rotWithShape="1">
          <a:blip r:embed="rId9">
            <a:alphaModFix/>
          </a:blip>
          <a:srcRect/>
          <a:stretch/>
        </p:blipFill>
        <p:spPr>
          <a:xfrm>
            <a:off x="9529027" y="4355551"/>
            <a:ext cx="388380" cy="388380"/>
          </a:xfrm>
          <a:prstGeom prst="rect">
            <a:avLst/>
          </a:prstGeom>
          <a:noFill/>
          <a:ln>
            <a:noFill/>
          </a:ln>
        </p:spPr>
      </p:pic>
      <p:sp>
        <p:nvSpPr>
          <p:cNvPr id="373" name="Google Shape;373;p8"/>
          <p:cNvSpPr txBox="1"/>
          <p:nvPr/>
        </p:nvSpPr>
        <p:spPr>
          <a:xfrm>
            <a:off x="386375" y="593375"/>
            <a:ext cx="93117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rgbClr val="6AB645"/>
                </a:solidFill>
                <a:latin typeface="Titillium Web"/>
                <a:ea typeface="Titillium Web"/>
                <a:cs typeface="Titillium Web"/>
                <a:sym typeface="Titillium Web"/>
              </a:rPr>
              <a:t>Jaki jest </a:t>
            </a:r>
            <a:r>
              <a:rPr lang="en-GB" sz="3200" b="1" i="0" u="none" strike="noStrike" cap="none" err="1">
                <a:solidFill>
                  <a:srgbClr val="6AB645"/>
                </a:solidFill>
                <a:latin typeface="Titillium Web"/>
                <a:ea typeface="Titillium Web"/>
                <a:cs typeface="Titillium Web"/>
                <a:sym typeface="Titillium Web"/>
              </a:rPr>
              <a:t>główny</a:t>
            </a:r>
            <a:r>
              <a:rPr lang="en-GB" sz="3200" b="1" i="0" u="none" strike="noStrike" cap="none">
                <a:solidFill>
                  <a:srgbClr val="6AB645"/>
                </a:solidFill>
                <a:latin typeface="Titillium Web"/>
                <a:ea typeface="Titillium Web"/>
                <a:cs typeface="Titillium Web"/>
                <a:sym typeface="Titillium Web"/>
              </a:rPr>
              <a:t> </a:t>
            </a:r>
            <a:r>
              <a:rPr lang="en-GB" sz="3200" b="1" i="0" u="none" strike="noStrike" cap="none" err="1">
                <a:solidFill>
                  <a:srgbClr val="6AB645"/>
                </a:solidFill>
                <a:latin typeface="Titillium Web"/>
                <a:ea typeface="Titillium Web"/>
                <a:cs typeface="Titillium Web"/>
                <a:sym typeface="Titillium Web"/>
              </a:rPr>
              <a:t>obszar</a:t>
            </a:r>
            <a:r>
              <a:rPr lang="en-GB" sz="3200" b="1" i="0" u="none" strike="noStrike" cap="none">
                <a:solidFill>
                  <a:srgbClr val="6AB645"/>
                </a:solidFill>
                <a:latin typeface="Titillium Web"/>
                <a:ea typeface="Titillium Web"/>
                <a:cs typeface="Titillium Web"/>
                <a:sym typeface="Titillium Web"/>
              </a:rPr>
              <a:t> </a:t>
            </a:r>
            <a:r>
              <a:rPr lang="en-GB" sz="3200" b="1" i="0" u="none" strike="noStrike" cap="none" err="1">
                <a:solidFill>
                  <a:srgbClr val="6AB645"/>
                </a:solidFill>
                <a:latin typeface="Titillium Web"/>
                <a:ea typeface="Titillium Web"/>
                <a:cs typeface="Titillium Web"/>
                <a:sym typeface="Titillium Web"/>
              </a:rPr>
              <a:t>naszych</a:t>
            </a:r>
            <a:r>
              <a:rPr lang="en-GB" sz="3200" b="1" i="0" u="none" strike="noStrike" cap="none">
                <a:solidFill>
                  <a:srgbClr val="6AB645"/>
                </a:solidFill>
                <a:latin typeface="Titillium Web"/>
                <a:ea typeface="Titillium Web"/>
                <a:cs typeface="Titillium Web"/>
                <a:sym typeface="Titillium Web"/>
              </a:rPr>
              <a:t> </a:t>
            </a:r>
            <a:r>
              <a:rPr lang="en-GB" sz="3200" b="1" err="1">
                <a:solidFill>
                  <a:srgbClr val="6AB645"/>
                </a:solidFill>
                <a:latin typeface="Titillium Web"/>
                <a:ea typeface="Titillium Web"/>
                <a:cs typeface="Titillium Web"/>
                <a:sym typeface="Titillium Web"/>
              </a:rPr>
              <a:t>działań</a:t>
            </a:r>
            <a:r>
              <a:rPr lang="en-GB" sz="3200" b="1" i="0" u="none" strike="noStrike" cap="none">
                <a:solidFill>
                  <a:srgbClr val="6AB645"/>
                </a:solidFill>
                <a:latin typeface="Titillium Web"/>
                <a:ea typeface="Titillium Web"/>
                <a:cs typeface="Titillium Web"/>
                <a:sym typeface="Titillium Web"/>
              </a:rPr>
              <a:t>?</a:t>
            </a:r>
            <a:endParaRPr sz="3200" b="1" i="0" u="none" strike="noStrike" cap="none">
              <a:solidFill>
                <a:srgbClr val="6AB645"/>
              </a:solidFill>
              <a:latin typeface="Titillium Web"/>
              <a:ea typeface="Titillium Web"/>
              <a:cs typeface="Titillium Web"/>
              <a:sym typeface="Titillium Web"/>
            </a:endParaRPr>
          </a:p>
        </p:txBody>
      </p:sp>
      <p:sp>
        <p:nvSpPr>
          <p:cNvPr id="375" name="Google Shape;375;p8"/>
          <p:cNvSpPr/>
          <p:nvPr/>
        </p:nvSpPr>
        <p:spPr>
          <a:xfrm>
            <a:off x="8081303" y="2651775"/>
            <a:ext cx="3403200" cy="11079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3F3F3F"/>
              </a:buClr>
              <a:buSzPts val="1400"/>
              <a:buFont typeface="Arial"/>
              <a:buNone/>
            </a:pPr>
            <a:r>
              <a:rPr lang="en-GB" sz="1700" b="1" i="0" u="none" strike="noStrike" cap="none" err="1">
                <a:solidFill>
                  <a:srgbClr val="6AB645"/>
                </a:solidFill>
                <a:latin typeface="Titillium Web"/>
                <a:ea typeface="Titillium Web"/>
                <a:cs typeface="Titillium Web"/>
                <a:sym typeface="Titillium Web"/>
              </a:rPr>
              <a:t>Kształcenie</a:t>
            </a:r>
            <a:r>
              <a:rPr lang="en-GB" sz="1700" b="1" i="0" u="none" strike="noStrike" cap="none">
                <a:solidFill>
                  <a:srgbClr val="6AB645"/>
                </a:solidFill>
                <a:latin typeface="Titillium Web"/>
                <a:ea typeface="Titillium Web"/>
                <a:cs typeface="Titillium Web"/>
                <a:sym typeface="Titillium Web"/>
              </a:rPr>
              <a:t>, </a:t>
            </a:r>
            <a:r>
              <a:rPr lang="en-GB" sz="1700" b="1" i="0" u="none" strike="noStrike" cap="none" err="1">
                <a:solidFill>
                  <a:srgbClr val="6AB645"/>
                </a:solidFill>
                <a:latin typeface="Titillium Web"/>
                <a:ea typeface="Titillium Web"/>
                <a:cs typeface="Titillium Web"/>
                <a:sym typeface="Titillium Web"/>
              </a:rPr>
              <a:t>angażowanie</a:t>
            </a:r>
            <a:r>
              <a:rPr lang="en-GB" sz="1700" b="1" i="0" u="none" strike="noStrike" cap="none">
                <a:solidFill>
                  <a:srgbClr val="6AB645"/>
                </a:solidFill>
                <a:latin typeface="Titillium Web"/>
                <a:ea typeface="Titillium Web"/>
                <a:cs typeface="Titillium Web"/>
                <a:sym typeface="Titillium Web"/>
              </a:rPr>
              <a:t>, </a:t>
            </a:r>
            <a:r>
              <a:rPr lang="en-GB" sz="1700" b="1" i="0" u="none" strike="noStrike" cap="none" err="1">
                <a:solidFill>
                  <a:srgbClr val="6AB645"/>
                </a:solidFill>
                <a:latin typeface="Titillium Web"/>
                <a:ea typeface="Titillium Web"/>
                <a:cs typeface="Titillium Web"/>
                <a:sym typeface="Titillium Web"/>
              </a:rPr>
              <a:t>wprowadzanie</a:t>
            </a:r>
            <a:r>
              <a:rPr lang="en-GB" sz="1700" b="1" i="0" u="none" strike="noStrike" cap="none">
                <a:solidFill>
                  <a:srgbClr val="6AB645"/>
                </a:solidFill>
                <a:latin typeface="Titillium Web"/>
                <a:ea typeface="Titillium Web"/>
                <a:cs typeface="Titillium Web"/>
                <a:sym typeface="Titillium Web"/>
              </a:rPr>
              <a:t> </a:t>
            </a:r>
            <a:r>
              <a:rPr lang="en-GB" sz="1700" b="1" i="0" u="none" strike="noStrike" cap="none" err="1">
                <a:solidFill>
                  <a:srgbClr val="6AB645"/>
                </a:solidFill>
                <a:latin typeface="Titillium Web"/>
                <a:ea typeface="Titillium Web"/>
                <a:cs typeface="Titillium Web"/>
                <a:sym typeface="Titillium Web"/>
              </a:rPr>
              <a:t>innowacji</a:t>
            </a:r>
            <a:r>
              <a:rPr lang="en-GB" sz="1700" b="1" i="0" u="none" strike="noStrike" cap="none">
                <a:solidFill>
                  <a:srgbClr val="6AB645"/>
                </a:solidFill>
                <a:latin typeface="Titillium Web"/>
                <a:ea typeface="Titillium Web"/>
                <a:cs typeface="Titillium Web"/>
                <a:sym typeface="Titillium Web"/>
              </a:rPr>
              <a:t> </a:t>
            </a:r>
            <a:r>
              <a:rPr lang="en-GB" sz="1700" b="1" i="0" u="none" strike="noStrike" cap="none" err="1">
                <a:solidFill>
                  <a:srgbClr val="6AB645"/>
                </a:solidFill>
                <a:latin typeface="Titillium Web"/>
                <a:ea typeface="Titillium Web"/>
                <a:cs typeface="Titillium Web"/>
                <a:sym typeface="Titillium Web"/>
              </a:rPr>
              <a:t>i</a:t>
            </a:r>
            <a:r>
              <a:rPr lang="en-GB" sz="1700" b="1" i="0" u="none" strike="noStrike" cap="none">
                <a:solidFill>
                  <a:srgbClr val="6AB645"/>
                </a:solidFill>
                <a:latin typeface="Titillium Web"/>
                <a:ea typeface="Titillium Web"/>
                <a:cs typeface="Titillium Web"/>
                <a:sym typeface="Titillium Web"/>
              </a:rPr>
              <a:t> </a:t>
            </a:r>
            <a:r>
              <a:rPr lang="en-GB" sz="1700" b="1" i="0" u="none" strike="noStrike" cap="none" err="1">
                <a:solidFill>
                  <a:srgbClr val="6AB645"/>
                </a:solidFill>
                <a:latin typeface="Titillium Web"/>
                <a:ea typeface="Titillium Web"/>
                <a:cs typeface="Titillium Web"/>
                <a:sym typeface="Titillium Web"/>
              </a:rPr>
              <a:t>rozwój</a:t>
            </a:r>
            <a:endParaRPr sz="1700" b="1" i="0" u="none" strike="noStrike" cap="none">
              <a:solidFill>
                <a:srgbClr val="6AB645"/>
              </a:solidFill>
              <a:latin typeface="Titillium Web"/>
              <a:ea typeface="Titillium Web"/>
              <a:cs typeface="Titillium Web"/>
              <a:sym typeface="Titillium Web"/>
            </a:endParaRPr>
          </a:p>
          <a:p>
            <a:pPr marL="0" marR="0" lvl="0" indent="0" algn="ctr" rtl="0">
              <a:lnSpc>
                <a:spcPct val="90000"/>
              </a:lnSpc>
              <a:spcBef>
                <a:spcPts val="0"/>
              </a:spcBef>
              <a:spcAft>
                <a:spcPts val="0"/>
              </a:spcAft>
              <a:buClr>
                <a:schemeClr val="dk1"/>
              </a:buClr>
              <a:buSzPts val="1100"/>
              <a:buFont typeface="Arial"/>
              <a:buNone/>
            </a:pPr>
            <a:r>
              <a:rPr lang="en-GB" sz="1500" b="0" i="0" u="none" strike="noStrike" cap="none" err="1">
                <a:solidFill>
                  <a:srgbClr val="034EA2"/>
                </a:solidFill>
                <a:latin typeface="Titillium Web"/>
                <a:ea typeface="Titillium Web"/>
                <a:cs typeface="Titillium Web"/>
                <a:sym typeface="Titillium Web"/>
              </a:rPr>
              <a:t>zapewnienie</a:t>
            </a:r>
            <a:r>
              <a:rPr lang="en-GB" sz="1500" b="0" i="0" u="none" strike="noStrike" cap="none">
                <a:solidFill>
                  <a:srgbClr val="034EA2"/>
                </a:solidFill>
                <a:latin typeface="Titillium Web"/>
                <a:ea typeface="Titillium Web"/>
                <a:cs typeface="Titillium Web"/>
                <a:sym typeface="Titillium Web"/>
              </a:rPr>
              <a:t> </a:t>
            </a:r>
            <a:r>
              <a:rPr lang="en-GB" sz="1500" b="0" i="0" u="none" strike="noStrike" cap="none" err="1">
                <a:solidFill>
                  <a:srgbClr val="034EA2"/>
                </a:solidFill>
                <a:latin typeface="Titillium Web"/>
                <a:ea typeface="Titillium Web"/>
                <a:cs typeface="Titillium Web"/>
                <a:sym typeface="Titillium Web"/>
              </a:rPr>
              <a:t>studentom</a:t>
            </a:r>
            <a:r>
              <a:rPr lang="en-GB" sz="1500" b="0" i="0" u="none" strike="noStrike" cap="none">
                <a:solidFill>
                  <a:srgbClr val="034EA2"/>
                </a:solidFill>
                <a:latin typeface="Titillium Web"/>
                <a:ea typeface="Titillium Web"/>
                <a:cs typeface="Titillium Web"/>
                <a:sym typeface="Titillium Web"/>
              </a:rPr>
              <a:t>, </a:t>
            </a:r>
            <a:r>
              <a:rPr lang="en-GB" sz="1500" b="0" i="0" u="none" strike="noStrike" cap="none" err="1">
                <a:solidFill>
                  <a:srgbClr val="034EA2"/>
                </a:solidFill>
                <a:latin typeface="Titillium Web"/>
                <a:ea typeface="Titillium Web"/>
                <a:cs typeface="Titillium Web"/>
                <a:sym typeface="Titillium Web"/>
              </a:rPr>
              <a:t>przedsiębiorcom</a:t>
            </a:r>
            <a:r>
              <a:rPr lang="en-GB" sz="1500" b="0" i="0" u="none" strike="noStrike" cap="none">
                <a:solidFill>
                  <a:srgbClr val="034EA2"/>
                </a:solidFill>
                <a:latin typeface="Titillium Web"/>
                <a:ea typeface="Titillium Web"/>
                <a:cs typeface="Titillium Web"/>
                <a:sym typeface="Titillium Web"/>
              </a:rPr>
              <a:t> </a:t>
            </a:r>
            <a:r>
              <a:rPr lang="en-GB" sz="1500" b="0" i="0" u="none" strike="noStrike" cap="none" err="1">
                <a:solidFill>
                  <a:srgbClr val="034EA2"/>
                </a:solidFill>
                <a:latin typeface="Titillium Web"/>
                <a:ea typeface="Titillium Web"/>
                <a:cs typeface="Titillium Web"/>
                <a:sym typeface="Titillium Web"/>
              </a:rPr>
              <a:t>i</a:t>
            </a:r>
            <a:r>
              <a:rPr lang="en-GB" sz="1500" b="0" i="0" u="none" strike="noStrike" cap="none">
                <a:solidFill>
                  <a:srgbClr val="034EA2"/>
                </a:solidFill>
                <a:latin typeface="Titillium Web"/>
                <a:ea typeface="Titillium Web"/>
                <a:cs typeface="Titillium Web"/>
                <a:sym typeface="Titillium Web"/>
              </a:rPr>
              <a:t> </a:t>
            </a:r>
            <a:r>
              <a:rPr lang="en-GB" sz="1500" b="0" i="0" u="none" strike="noStrike" cap="none" err="1">
                <a:solidFill>
                  <a:srgbClr val="034EA2"/>
                </a:solidFill>
                <a:latin typeface="Titillium Web"/>
                <a:ea typeface="Titillium Web"/>
                <a:cs typeface="Titillium Web"/>
                <a:sym typeface="Titillium Web"/>
              </a:rPr>
              <a:t>specjalistom</a:t>
            </a:r>
            <a:r>
              <a:rPr lang="en-GB" sz="1500" b="0" i="0" u="none" strike="noStrike" cap="none">
                <a:solidFill>
                  <a:srgbClr val="034EA2"/>
                </a:solidFill>
                <a:latin typeface="Titillium Web"/>
                <a:ea typeface="Titillium Web"/>
                <a:cs typeface="Titillium Web"/>
                <a:sym typeface="Titillium Web"/>
              </a:rPr>
              <a:t> </a:t>
            </a:r>
            <a:r>
              <a:rPr lang="en-GB" sz="1500" b="0" i="0" u="none" strike="noStrike" cap="none" err="1">
                <a:solidFill>
                  <a:srgbClr val="034EA2"/>
                </a:solidFill>
                <a:latin typeface="Titillium Web"/>
                <a:ea typeface="Titillium Web"/>
                <a:cs typeface="Titillium Web"/>
                <a:sym typeface="Titillium Web"/>
              </a:rPr>
              <a:t>umiejętności</a:t>
            </a:r>
            <a:r>
              <a:rPr lang="en-GB" sz="1500" b="0" i="0" u="none" strike="noStrike" cap="none">
                <a:solidFill>
                  <a:srgbClr val="034EA2"/>
                </a:solidFill>
                <a:latin typeface="Titillium Web"/>
                <a:ea typeface="Titillium Web"/>
                <a:cs typeface="Titillium Web"/>
                <a:sym typeface="Titillium Web"/>
              </a:rPr>
              <a:t> w </a:t>
            </a:r>
            <a:r>
              <a:rPr lang="en-GB" sz="1500" b="0" i="0" u="none" strike="noStrike" cap="none" err="1">
                <a:solidFill>
                  <a:srgbClr val="034EA2"/>
                </a:solidFill>
                <a:latin typeface="Titillium Web"/>
                <a:ea typeface="Titillium Web"/>
                <a:cs typeface="Titillium Web"/>
                <a:sym typeface="Titillium Web"/>
              </a:rPr>
              <a:t>zakresie</a:t>
            </a:r>
            <a:r>
              <a:rPr lang="en-GB" sz="1500" b="0" i="0" u="none" strike="noStrike" cap="none">
                <a:solidFill>
                  <a:srgbClr val="034EA2"/>
                </a:solidFill>
                <a:latin typeface="Titillium Web"/>
                <a:ea typeface="Titillium Web"/>
                <a:cs typeface="Titillium Web"/>
                <a:sym typeface="Titillium Web"/>
              </a:rPr>
              <a:t> </a:t>
            </a:r>
            <a:r>
              <a:rPr lang="en-GB" sz="1500" b="0" i="0" u="none" strike="noStrike" cap="none" err="1">
                <a:solidFill>
                  <a:srgbClr val="034EA2"/>
                </a:solidFill>
                <a:latin typeface="Titillium Web"/>
                <a:ea typeface="Titillium Web"/>
                <a:cs typeface="Titillium Web"/>
                <a:sym typeface="Titillium Web"/>
              </a:rPr>
              <a:t>systemu</a:t>
            </a:r>
            <a:r>
              <a:rPr lang="en-GB" sz="1500" b="0" i="0" u="none" strike="noStrike" cap="none">
                <a:solidFill>
                  <a:srgbClr val="034EA2"/>
                </a:solidFill>
                <a:latin typeface="Titillium Web"/>
                <a:ea typeface="Titillium Web"/>
                <a:cs typeface="Titillium Web"/>
                <a:sym typeface="Titillium Web"/>
              </a:rPr>
              <a:t> </a:t>
            </a:r>
            <a:r>
              <a:rPr lang="en-GB" sz="1500" b="0" i="0" u="none" strike="noStrike" cap="none" err="1">
                <a:solidFill>
                  <a:srgbClr val="034EA2"/>
                </a:solidFill>
                <a:latin typeface="Titillium Web"/>
                <a:ea typeface="Titillium Web"/>
                <a:cs typeface="Titillium Web"/>
                <a:sym typeface="Titillium Web"/>
              </a:rPr>
              <a:t>żywnościowego</a:t>
            </a:r>
            <a:r>
              <a:rPr lang="en-GB" sz="1500" b="0" i="0" u="none" strike="noStrike" cap="none">
                <a:solidFill>
                  <a:srgbClr val="034EA2"/>
                </a:solidFill>
                <a:latin typeface="Titillium Web"/>
                <a:ea typeface="Titillium Web"/>
                <a:cs typeface="Titillium Web"/>
                <a:sym typeface="Titillium Web"/>
              </a:rPr>
              <a:t> </a:t>
            </a:r>
            <a:r>
              <a:rPr lang="en-GB" sz="1500" b="0" i="0" u="none" strike="noStrike" cap="none" err="1">
                <a:solidFill>
                  <a:srgbClr val="034EA2"/>
                </a:solidFill>
                <a:latin typeface="Titillium Web"/>
                <a:ea typeface="Titillium Web"/>
                <a:cs typeface="Titillium Web"/>
                <a:sym typeface="Titillium Web"/>
              </a:rPr>
              <a:t>poprzez</a:t>
            </a:r>
            <a:r>
              <a:rPr lang="en-GB" sz="1500" b="0" i="0" u="none" strike="noStrike" cap="none">
                <a:solidFill>
                  <a:srgbClr val="034EA2"/>
                </a:solidFill>
                <a:latin typeface="Titillium Web"/>
                <a:ea typeface="Titillium Web"/>
                <a:cs typeface="Titillium Web"/>
                <a:sym typeface="Titillium Web"/>
              </a:rPr>
              <a:t> </a:t>
            </a:r>
            <a:r>
              <a:rPr lang="en-GB" sz="1500" b="0" i="0" u="none" strike="noStrike" cap="none" err="1">
                <a:solidFill>
                  <a:srgbClr val="034EA2"/>
                </a:solidFill>
                <a:latin typeface="Titillium Web"/>
                <a:ea typeface="Titillium Web"/>
                <a:cs typeface="Titillium Web"/>
                <a:sym typeface="Titillium Web"/>
              </a:rPr>
              <a:t>zaawansowane</a:t>
            </a:r>
            <a:r>
              <a:rPr lang="en-GB" sz="1500" b="0" i="0" u="none" strike="noStrike" cap="none">
                <a:solidFill>
                  <a:srgbClr val="034EA2"/>
                </a:solidFill>
                <a:latin typeface="Titillium Web"/>
                <a:ea typeface="Titillium Web"/>
                <a:cs typeface="Titillium Web"/>
                <a:sym typeface="Titillium Web"/>
              </a:rPr>
              <a:t> </a:t>
            </a:r>
            <a:r>
              <a:rPr lang="en-GB" sz="1500" b="0" i="0" u="none" strike="noStrike" cap="none" err="1">
                <a:solidFill>
                  <a:srgbClr val="034EA2"/>
                </a:solidFill>
                <a:latin typeface="Titillium Web"/>
                <a:ea typeface="Titillium Web"/>
                <a:cs typeface="Titillium Web"/>
                <a:sym typeface="Titillium Web"/>
              </a:rPr>
              <a:t>programy</a:t>
            </a:r>
            <a:r>
              <a:rPr lang="en-GB" sz="1500" b="0" i="0" u="none" strike="noStrike" cap="none">
                <a:solidFill>
                  <a:srgbClr val="034EA2"/>
                </a:solidFill>
                <a:latin typeface="Titillium Web"/>
                <a:ea typeface="Titillium Web"/>
                <a:cs typeface="Titillium Web"/>
                <a:sym typeface="Titillium Web"/>
              </a:rPr>
              <a:t> </a:t>
            </a:r>
            <a:r>
              <a:rPr lang="en-GB" sz="1500" b="0" i="0" u="none" strike="noStrike" cap="none" err="1">
                <a:solidFill>
                  <a:srgbClr val="034EA2"/>
                </a:solidFill>
                <a:latin typeface="Titillium Web"/>
                <a:ea typeface="Titillium Web"/>
                <a:cs typeface="Titillium Web"/>
                <a:sym typeface="Titillium Web"/>
              </a:rPr>
              <a:t>szkoleniowe</a:t>
            </a:r>
            <a:endParaRPr sz="1500" b="0" i="0" u="none" strike="noStrike" cap="none">
              <a:solidFill>
                <a:srgbClr val="034EA2"/>
              </a:solidFill>
              <a:latin typeface="Titillium Web"/>
              <a:ea typeface="Titillium Web"/>
              <a:cs typeface="Titillium Web"/>
              <a:sym typeface="Titillium Web"/>
            </a:endParaRPr>
          </a:p>
          <a:p>
            <a:pPr marL="0" marR="0" lvl="0" indent="0" algn="ctr" rtl="0">
              <a:lnSpc>
                <a:spcPct val="90000"/>
              </a:lnSpc>
              <a:spcBef>
                <a:spcPts val="0"/>
              </a:spcBef>
              <a:spcAft>
                <a:spcPts val="0"/>
              </a:spcAft>
              <a:buClr>
                <a:schemeClr val="dk1"/>
              </a:buClr>
              <a:buSzPts val="1100"/>
              <a:buFont typeface="Arial"/>
              <a:buNone/>
            </a:pPr>
            <a:endParaRPr sz="1500" b="0" i="0" u="none" strike="noStrike" cap="none">
              <a:solidFill>
                <a:srgbClr val="034EA2"/>
              </a:solidFill>
              <a:latin typeface="Titillium Web"/>
              <a:ea typeface="Titillium Web"/>
              <a:cs typeface="Titillium Web"/>
              <a:sym typeface="Titillium Web"/>
            </a:endParaRPr>
          </a:p>
          <a:p>
            <a:pPr marL="0" marR="0" lvl="0" indent="0" algn="ctr" rtl="0">
              <a:lnSpc>
                <a:spcPct val="90000"/>
              </a:lnSpc>
              <a:spcBef>
                <a:spcPts val="0"/>
              </a:spcBef>
              <a:spcAft>
                <a:spcPts val="0"/>
              </a:spcAft>
              <a:buClr>
                <a:srgbClr val="3F3F3F"/>
              </a:buClr>
              <a:buSzPts val="1400"/>
              <a:buFont typeface="Arial"/>
              <a:buNone/>
            </a:pPr>
            <a:endParaRPr sz="1500" b="0" i="0" u="none" strike="noStrike" cap="none">
              <a:solidFill>
                <a:srgbClr val="034EA2"/>
              </a:solidFill>
              <a:latin typeface="Titillium Web"/>
              <a:ea typeface="Titillium Web"/>
              <a:cs typeface="Titillium Web"/>
              <a:sym typeface="Titillium Web"/>
            </a:endParaRPr>
          </a:p>
        </p:txBody>
      </p:sp>
      <p:sp>
        <p:nvSpPr>
          <p:cNvPr id="21" name="Google Shape;264;p3">
            <a:extLst>
              <a:ext uri="{FF2B5EF4-FFF2-40B4-BE49-F238E27FC236}">
                <a16:creationId xmlns:a16="http://schemas.microsoft.com/office/drawing/2014/main" xmlns="" id="{FD0064C1-97C2-4277-BA40-F9626B6935B2}"/>
              </a:ext>
            </a:extLst>
          </p:cNvPr>
          <p:cNvSpPr/>
          <p:nvPr/>
        </p:nvSpPr>
        <p:spPr>
          <a:xfrm>
            <a:off x="419867" y="336749"/>
            <a:ext cx="7656122" cy="2421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pl-PL" sz="1600" b="1" i="0" u="none" strike="noStrike" cap="none">
                <a:solidFill>
                  <a:schemeClr val="accent1"/>
                </a:solidFill>
                <a:latin typeface="Titillium Web"/>
                <a:ea typeface="Titillium Web"/>
                <a:cs typeface="Titillium Web"/>
                <a:sym typeface="Titillium Web"/>
              </a:rPr>
              <a:t>WSPÓLN</a:t>
            </a:r>
            <a:r>
              <a:rPr lang="en-US" sz="1600" b="1" i="0" u="none" strike="noStrike" cap="none">
                <a:solidFill>
                  <a:schemeClr val="accent1"/>
                </a:solidFill>
                <a:latin typeface="Titillium Web"/>
                <a:ea typeface="Titillium Web"/>
                <a:cs typeface="Titillium Web"/>
                <a:sym typeface="Titillium Web"/>
              </a:rPr>
              <a:t>I</a:t>
            </a:r>
            <a:r>
              <a:rPr lang="pl-PL" sz="1600" b="1" i="0" u="none" strike="noStrike" cap="none">
                <a:solidFill>
                  <a:schemeClr val="accent1"/>
                </a:solidFill>
                <a:latin typeface="Titillium Web"/>
                <a:ea typeface="Titillium Web"/>
                <a:cs typeface="Titillium Web"/>
                <a:sym typeface="Titillium Web"/>
              </a:rPr>
              <a:t>E D</a:t>
            </a:r>
            <a:r>
              <a:rPr lang="en-US" sz="1600" b="1" i="0" u="none" strike="noStrike" cap="none">
                <a:solidFill>
                  <a:schemeClr val="accent1"/>
                </a:solidFill>
                <a:latin typeface="Titillium Web"/>
                <a:ea typeface="Titillium Web"/>
                <a:cs typeface="Titillium Web"/>
                <a:sym typeface="Titillium Web"/>
              </a:rPr>
              <a:t>LA LEPSZEJ</a:t>
            </a:r>
            <a:r>
              <a:rPr lang="pl-PL" sz="1600" b="1" i="0" u="none" strike="noStrike" cap="none">
                <a:solidFill>
                  <a:schemeClr val="accent1"/>
                </a:solidFill>
                <a:latin typeface="Titillium Web"/>
                <a:ea typeface="Titillium Web"/>
                <a:cs typeface="Titillium Web"/>
                <a:sym typeface="Titillium Web"/>
              </a:rPr>
              <a:t> ŻYWNOŚCI</a:t>
            </a:r>
            <a:endParaRPr lang="pl-PL" sz="1600" b="1" i="0" u="none" strike="noStrike" cap="none">
              <a:solidFill>
                <a:srgbClr val="4472C4"/>
              </a:solidFill>
              <a:latin typeface="Titillium Web"/>
              <a:ea typeface="Titillium Web"/>
              <a:cs typeface="Titillium Web"/>
              <a:sym typeface="Titillium Web"/>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pic>
        <p:nvPicPr>
          <p:cNvPr id="924" name="Google Shape;924;p11"/>
          <p:cNvPicPr preferRelativeResize="0"/>
          <p:nvPr/>
        </p:nvPicPr>
        <p:blipFill rotWithShape="1">
          <a:blip r:embed="rId3">
            <a:alphaModFix/>
          </a:blip>
          <a:srcRect/>
          <a:stretch/>
        </p:blipFill>
        <p:spPr>
          <a:xfrm>
            <a:off x="9052373" y="1299012"/>
            <a:ext cx="2661000" cy="4696800"/>
          </a:xfrm>
          <a:prstGeom prst="round2DiagRect">
            <a:avLst>
              <a:gd name="adj1" fmla="val 16667"/>
              <a:gd name="adj2" fmla="val 0"/>
            </a:avLst>
          </a:prstGeom>
          <a:noFill/>
          <a:ln>
            <a:noFill/>
          </a:ln>
        </p:spPr>
      </p:pic>
      <p:sp>
        <p:nvSpPr>
          <p:cNvPr id="925" name="Google Shape;925;p11">
            <a:hlinkClick r:id="rId4"/>
          </p:cNvPr>
          <p:cNvSpPr txBox="1"/>
          <p:nvPr/>
        </p:nvSpPr>
        <p:spPr>
          <a:xfrm>
            <a:off x="10035806" y="3971194"/>
            <a:ext cx="720000" cy="411300"/>
          </a:xfrm>
          <a:prstGeom prst="rect">
            <a:avLst/>
          </a:prstGeom>
          <a:noFill/>
          <a:ln>
            <a:noFill/>
          </a:ln>
        </p:spPr>
        <p:txBody>
          <a:bodyPr spcFirstLastPara="1" wrap="square" lIns="0" tIns="7200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sng" strike="noStrike" cap="none">
                <a:solidFill>
                  <a:schemeClr val="lt1"/>
                </a:solidFill>
                <a:latin typeface="Calibri"/>
                <a:ea typeface="Calibri"/>
                <a:cs typeface="Calibri"/>
                <a:sym typeface="Calibri"/>
              </a:rPr>
              <a:t>Food</a:t>
            </a:r>
            <a:br>
              <a:rPr lang="en-GB" sz="1100" b="0" i="0" u="sng" strike="noStrike" cap="none">
                <a:solidFill>
                  <a:schemeClr val="lt1"/>
                </a:solidFill>
                <a:latin typeface="Calibri"/>
                <a:ea typeface="Calibri"/>
                <a:cs typeface="Calibri"/>
                <a:sym typeface="Calibri"/>
              </a:rPr>
            </a:br>
            <a:r>
              <a:rPr lang="en-GB" sz="1100" b="0" i="0" u="sng" strike="noStrike" cap="none">
                <a:solidFill>
                  <a:schemeClr val="lt1"/>
                </a:solidFill>
                <a:latin typeface="Calibri"/>
                <a:ea typeface="Calibri"/>
                <a:cs typeface="Calibri"/>
                <a:sym typeface="Calibri"/>
              </a:rPr>
              <a:t>Unfolded® </a:t>
            </a:r>
            <a:endParaRPr sz="1100" b="0" i="0" u="none" strike="noStrike" cap="none">
              <a:solidFill>
                <a:schemeClr val="lt1"/>
              </a:solidFill>
              <a:latin typeface="Calibri"/>
              <a:ea typeface="Calibri"/>
              <a:cs typeface="Calibri"/>
              <a:sym typeface="Calibri"/>
            </a:endParaRPr>
          </a:p>
        </p:txBody>
      </p:sp>
      <p:sp>
        <p:nvSpPr>
          <p:cNvPr id="926" name="Google Shape;926;p11">
            <a:hlinkClick r:id="rId5"/>
          </p:cNvPr>
          <p:cNvSpPr txBox="1"/>
          <p:nvPr/>
        </p:nvSpPr>
        <p:spPr>
          <a:xfrm>
            <a:off x="10843641" y="3971194"/>
            <a:ext cx="716400" cy="411300"/>
          </a:xfrm>
          <a:prstGeom prst="rect">
            <a:avLst/>
          </a:prstGeom>
          <a:noFill/>
          <a:ln>
            <a:noFill/>
          </a:ln>
        </p:spPr>
        <p:txBody>
          <a:bodyPr spcFirstLastPara="1" wrap="square" lIns="0" tIns="7200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sng" strike="noStrike" cap="none">
                <a:solidFill>
                  <a:schemeClr val="lt1"/>
                </a:solidFill>
                <a:latin typeface="Calibri"/>
                <a:ea typeface="Calibri"/>
                <a:cs typeface="Calibri"/>
                <a:sym typeface="Calibri"/>
              </a:rPr>
              <a:t>Future of Food</a:t>
            </a:r>
            <a:endParaRPr sz="1100" b="0" i="0" u="none" strike="noStrike" cap="none">
              <a:solidFill>
                <a:schemeClr val="lt1"/>
              </a:solidFill>
              <a:latin typeface="Calibri"/>
              <a:ea typeface="Calibri"/>
              <a:cs typeface="Calibri"/>
              <a:sym typeface="Calibri"/>
            </a:endParaRPr>
          </a:p>
        </p:txBody>
      </p:sp>
      <p:pic>
        <p:nvPicPr>
          <p:cNvPr id="927" name="Google Shape;927;p11"/>
          <p:cNvPicPr preferRelativeResize="0"/>
          <p:nvPr/>
        </p:nvPicPr>
        <p:blipFill rotWithShape="1">
          <a:blip r:embed="rId6">
            <a:alphaModFix/>
          </a:blip>
          <a:srcRect/>
          <a:stretch/>
        </p:blipFill>
        <p:spPr>
          <a:xfrm>
            <a:off x="6209320" y="1300080"/>
            <a:ext cx="2656500" cy="4694700"/>
          </a:xfrm>
          <a:prstGeom prst="round2DiagRect">
            <a:avLst>
              <a:gd name="adj1" fmla="val 16667"/>
              <a:gd name="adj2" fmla="val 0"/>
            </a:avLst>
          </a:prstGeom>
          <a:noFill/>
          <a:ln>
            <a:noFill/>
          </a:ln>
        </p:spPr>
      </p:pic>
      <p:sp>
        <p:nvSpPr>
          <p:cNvPr id="928" name="Google Shape;928;p11"/>
          <p:cNvSpPr txBox="1"/>
          <p:nvPr/>
        </p:nvSpPr>
        <p:spPr>
          <a:xfrm>
            <a:off x="7181676" y="3971193"/>
            <a:ext cx="720000" cy="411300"/>
          </a:xfrm>
          <a:prstGeom prst="rect">
            <a:avLst/>
          </a:prstGeom>
          <a:noFill/>
          <a:ln>
            <a:noFill/>
          </a:ln>
        </p:spPr>
        <p:txBody>
          <a:bodyPr spcFirstLastPara="1" wrap="square" lIns="0" tIns="7200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sng" strike="noStrike" cap="none">
                <a:solidFill>
                  <a:srgbClr val="3F3F3F"/>
                </a:solidFill>
                <a:latin typeface="Calibri"/>
                <a:ea typeface="Calibri"/>
                <a:cs typeface="Calibri"/>
                <a:sym typeface="Calibri"/>
              </a:rPr>
              <a:t>Delicious Data</a:t>
            </a:r>
            <a:endParaRPr sz="1100" b="0" i="0" u="none" strike="noStrike" cap="none">
              <a:solidFill>
                <a:srgbClr val="3F3F3F"/>
              </a:solidFill>
              <a:latin typeface="Calibri"/>
              <a:ea typeface="Calibri"/>
              <a:cs typeface="Calibri"/>
              <a:sym typeface="Calibri"/>
            </a:endParaRPr>
          </a:p>
        </p:txBody>
      </p:sp>
      <p:sp>
        <p:nvSpPr>
          <p:cNvPr id="929" name="Google Shape;929;p11"/>
          <p:cNvSpPr txBox="1"/>
          <p:nvPr/>
        </p:nvSpPr>
        <p:spPr>
          <a:xfrm>
            <a:off x="7989511" y="3971194"/>
            <a:ext cx="720000" cy="411300"/>
          </a:xfrm>
          <a:prstGeom prst="rect">
            <a:avLst/>
          </a:prstGeom>
          <a:noFill/>
          <a:ln>
            <a:noFill/>
          </a:ln>
        </p:spPr>
        <p:txBody>
          <a:bodyPr spcFirstLastPara="1" wrap="square" lIns="0" tIns="7200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sng" strike="noStrike" cap="none">
                <a:solidFill>
                  <a:srgbClr val="3F3F3F"/>
                </a:solidFill>
                <a:latin typeface="Calibri"/>
                <a:ea typeface="Calibri"/>
                <a:cs typeface="Calibri"/>
                <a:sym typeface="Calibri"/>
              </a:rPr>
              <a:t>Redefine Meat</a:t>
            </a:r>
            <a:endParaRPr sz="1100" b="0" i="0" u="none" strike="noStrike" cap="none">
              <a:solidFill>
                <a:srgbClr val="3F3F3F"/>
              </a:solidFill>
              <a:latin typeface="Calibri"/>
              <a:ea typeface="Calibri"/>
              <a:cs typeface="Calibri"/>
              <a:sym typeface="Calibri"/>
            </a:endParaRPr>
          </a:p>
        </p:txBody>
      </p:sp>
      <p:pic>
        <p:nvPicPr>
          <p:cNvPr id="930" name="Google Shape;930;p11"/>
          <p:cNvPicPr preferRelativeResize="0"/>
          <p:nvPr/>
        </p:nvPicPr>
        <p:blipFill rotWithShape="1">
          <a:blip r:embed="rId7">
            <a:alphaModFix/>
          </a:blip>
          <a:srcRect/>
          <a:stretch/>
        </p:blipFill>
        <p:spPr>
          <a:xfrm>
            <a:off x="3363523" y="1299012"/>
            <a:ext cx="2659500" cy="4696800"/>
          </a:xfrm>
          <a:prstGeom prst="round2DiagRect">
            <a:avLst>
              <a:gd name="adj1" fmla="val 16667"/>
              <a:gd name="adj2" fmla="val 0"/>
            </a:avLst>
          </a:prstGeom>
          <a:noFill/>
          <a:ln>
            <a:noFill/>
          </a:ln>
        </p:spPr>
      </p:pic>
      <p:sp>
        <p:nvSpPr>
          <p:cNvPr id="931" name="Google Shape;931;p11"/>
          <p:cNvSpPr txBox="1"/>
          <p:nvPr/>
        </p:nvSpPr>
        <p:spPr>
          <a:xfrm>
            <a:off x="4344538" y="3971193"/>
            <a:ext cx="720000" cy="411300"/>
          </a:xfrm>
          <a:prstGeom prst="rect">
            <a:avLst/>
          </a:prstGeom>
          <a:noFill/>
          <a:ln>
            <a:noFill/>
          </a:ln>
        </p:spPr>
        <p:txBody>
          <a:bodyPr spcFirstLastPara="1" wrap="square" lIns="0" tIns="7200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sng" strike="noStrike" cap="none">
                <a:solidFill>
                  <a:schemeClr val="lt1"/>
                </a:solidFill>
                <a:latin typeface="Calibri"/>
                <a:ea typeface="Calibri"/>
                <a:cs typeface="Calibri"/>
                <a:sym typeface="Calibri"/>
              </a:rPr>
              <a:t>From Waste to Farm</a:t>
            </a:r>
            <a:endParaRPr sz="1100" b="0" i="0" u="none" strike="noStrike" cap="none">
              <a:solidFill>
                <a:schemeClr val="lt1"/>
              </a:solidFill>
              <a:latin typeface="Calibri"/>
              <a:ea typeface="Calibri"/>
              <a:cs typeface="Calibri"/>
              <a:sym typeface="Calibri"/>
            </a:endParaRPr>
          </a:p>
        </p:txBody>
      </p:sp>
      <p:sp>
        <p:nvSpPr>
          <p:cNvPr id="932" name="Google Shape;932;p11"/>
          <p:cNvSpPr txBox="1"/>
          <p:nvPr/>
        </p:nvSpPr>
        <p:spPr>
          <a:xfrm>
            <a:off x="5153725" y="3971193"/>
            <a:ext cx="870300" cy="411300"/>
          </a:xfrm>
          <a:prstGeom prst="rect">
            <a:avLst/>
          </a:prstGeom>
          <a:noFill/>
          <a:ln>
            <a:noFill/>
          </a:ln>
        </p:spPr>
        <p:txBody>
          <a:bodyPr spcFirstLastPara="1" wrap="square" lIns="0" tIns="7200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sng" strike="noStrike" cap="none">
                <a:solidFill>
                  <a:schemeClr val="lt1"/>
                </a:solidFill>
                <a:latin typeface="Calibri"/>
                <a:ea typeface="Calibri"/>
                <a:cs typeface="Calibri"/>
                <a:sym typeface="Calibri"/>
              </a:rPr>
              <a:t>Digital Twin Management</a:t>
            </a:r>
            <a:endParaRPr sz="1100" b="0" i="0" u="none" strike="noStrike" cap="none">
              <a:solidFill>
                <a:schemeClr val="lt1"/>
              </a:solidFill>
              <a:latin typeface="Calibri"/>
              <a:ea typeface="Calibri"/>
              <a:cs typeface="Calibri"/>
              <a:sym typeface="Calibri"/>
            </a:endParaRPr>
          </a:p>
        </p:txBody>
      </p:sp>
      <p:pic>
        <p:nvPicPr>
          <p:cNvPr id="933" name="Google Shape;933;p11"/>
          <p:cNvPicPr preferRelativeResize="0"/>
          <p:nvPr/>
        </p:nvPicPr>
        <p:blipFill rotWithShape="1">
          <a:blip r:embed="rId8">
            <a:alphaModFix/>
          </a:blip>
          <a:srcRect/>
          <a:stretch/>
        </p:blipFill>
        <p:spPr>
          <a:xfrm>
            <a:off x="524453" y="1299066"/>
            <a:ext cx="2655000" cy="4696800"/>
          </a:xfrm>
          <a:prstGeom prst="round2DiagRect">
            <a:avLst>
              <a:gd name="adj1" fmla="val 16667"/>
              <a:gd name="adj2" fmla="val 0"/>
            </a:avLst>
          </a:prstGeom>
          <a:noFill/>
          <a:ln>
            <a:noFill/>
          </a:ln>
        </p:spPr>
      </p:pic>
      <p:sp>
        <p:nvSpPr>
          <p:cNvPr id="934" name="Google Shape;934;p11"/>
          <p:cNvSpPr txBox="1"/>
          <p:nvPr/>
        </p:nvSpPr>
        <p:spPr>
          <a:xfrm>
            <a:off x="1509898" y="3995855"/>
            <a:ext cx="720000" cy="411300"/>
          </a:xfrm>
          <a:prstGeom prst="rect">
            <a:avLst/>
          </a:prstGeom>
          <a:noFill/>
          <a:ln>
            <a:noFill/>
          </a:ln>
        </p:spPr>
        <p:txBody>
          <a:bodyPr spcFirstLastPara="1" wrap="square" lIns="0" tIns="7200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sng" strike="noStrike" cap="none">
                <a:solidFill>
                  <a:schemeClr val="lt1"/>
                </a:solidFill>
                <a:latin typeface="Calibri"/>
                <a:ea typeface="Calibri"/>
                <a:cs typeface="Calibri"/>
                <a:sym typeface="Calibri"/>
              </a:rPr>
              <a:t>Focus on Farmers</a:t>
            </a:r>
            <a:endParaRPr sz="1100" b="0" i="0" u="none" strike="noStrike" cap="none">
              <a:solidFill>
                <a:schemeClr val="lt1"/>
              </a:solidFill>
              <a:latin typeface="Calibri"/>
              <a:ea typeface="Calibri"/>
              <a:cs typeface="Calibri"/>
              <a:sym typeface="Calibri"/>
            </a:endParaRPr>
          </a:p>
        </p:txBody>
      </p:sp>
      <p:sp>
        <p:nvSpPr>
          <p:cNvPr id="935" name="Google Shape;935;p11"/>
          <p:cNvSpPr txBox="1"/>
          <p:nvPr/>
        </p:nvSpPr>
        <p:spPr>
          <a:xfrm>
            <a:off x="2328512" y="3990108"/>
            <a:ext cx="866100" cy="411300"/>
          </a:xfrm>
          <a:prstGeom prst="rect">
            <a:avLst/>
          </a:prstGeom>
          <a:noFill/>
          <a:ln>
            <a:noFill/>
          </a:ln>
        </p:spPr>
        <p:txBody>
          <a:bodyPr spcFirstLastPara="1" wrap="square" lIns="0" tIns="7200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sng" strike="noStrike" cap="none">
                <a:solidFill>
                  <a:schemeClr val="lt1"/>
                </a:solidFill>
                <a:latin typeface="Calibri"/>
                <a:ea typeface="Calibri"/>
                <a:cs typeface="Calibri"/>
                <a:sym typeface="Calibri"/>
              </a:rPr>
              <a:t>Food for Thought – online courses</a:t>
            </a:r>
            <a:endParaRPr sz="1100" b="0" i="0" u="none" strike="noStrike" cap="none">
              <a:solidFill>
                <a:schemeClr val="lt1"/>
              </a:solidFill>
              <a:latin typeface="Calibri"/>
              <a:ea typeface="Calibri"/>
              <a:cs typeface="Calibri"/>
              <a:sym typeface="Calibri"/>
            </a:endParaRPr>
          </a:p>
        </p:txBody>
      </p:sp>
      <p:sp>
        <p:nvSpPr>
          <p:cNvPr id="936" name="Google Shape;936;p11"/>
          <p:cNvSpPr txBox="1"/>
          <p:nvPr/>
        </p:nvSpPr>
        <p:spPr>
          <a:xfrm>
            <a:off x="517190" y="1779614"/>
            <a:ext cx="2529000" cy="1152600"/>
          </a:xfrm>
          <a:prstGeom prst="rect">
            <a:avLst/>
          </a:prstGeom>
          <a:noFill/>
          <a:ln>
            <a:noFill/>
          </a:ln>
        </p:spPr>
        <p:txBody>
          <a:bodyPr spcFirstLastPara="1" wrap="square" lIns="180000" tIns="144000" rIns="180000" bIns="1440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1400" b="0" i="0" u="none" strike="noStrike" cap="none" err="1">
                <a:solidFill>
                  <a:schemeClr val="lt1"/>
                </a:solidFill>
                <a:latin typeface="Titillium Web"/>
                <a:ea typeface="Titillium Web"/>
                <a:cs typeface="Titillium Web"/>
                <a:sym typeface="Titillium Web"/>
              </a:rPr>
              <a:t>Przyciąganie</a:t>
            </a:r>
            <a:r>
              <a:rPr lang="en-GB" sz="1400" b="0" i="0" u="none" strike="noStrike" cap="none">
                <a:solidFill>
                  <a:schemeClr val="lt1"/>
                </a:solidFill>
                <a:latin typeface="Titillium Web"/>
                <a:ea typeface="Titillium Web"/>
                <a:cs typeface="Titillium Web"/>
                <a:sym typeface="Titillium Web"/>
              </a:rPr>
              <a:t>, </a:t>
            </a:r>
            <a:r>
              <a:rPr lang="en-GB" sz="1400" b="0" i="0" u="none" strike="noStrike" cap="none" err="1">
                <a:solidFill>
                  <a:schemeClr val="lt1"/>
                </a:solidFill>
                <a:latin typeface="Titillium Web"/>
                <a:ea typeface="Titillium Web"/>
                <a:cs typeface="Titillium Web"/>
                <a:sym typeface="Titillium Web"/>
              </a:rPr>
              <a:t>rozwijanie</a:t>
            </a:r>
            <a:r>
              <a:rPr lang="en-GB" sz="1400" b="0" i="0" u="none" strike="noStrike" cap="none">
                <a:solidFill>
                  <a:schemeClr val="lt1"/>
                </a:solidFill>
                <a:latin typeface="Titillium Web"/>
                <a:ea typeface="Titillium Web"/>
                <a:cs typeface="Titillium Web"/>
                <a:sym typeface="Titillium Web"/>
              </a:rPr>
              <a:t> </a:t>
            </a:r>
            <a:r>
              <a:rPr lang="en-GB" sz="1400" b="0" i="0" u="none" strike="noStrike" cap="none" err="1">
                <a:solidFill>
                  <a:schemeClr val="lt1"/>
                </a:solidFill>
                <a:latin typeface="Titillium Web"/>
                <a:ea typeface="Titillium Web"/>
                <a:cs typeface="Titillium Web"/>
                <a:sym typeface="Titillium Web"/>
              </a:rPr>
              <a:t>i</a:t>
            </a:r>
            <a:r>
              <a:rPr lang="en-GB" sz="1400" b="0" i="0" u="none" strike="noStrike" cap="none">
                <a:solidFill>
                  <a:schemeClr val="lt1"/>
                </a:solidFill>
                <a:latin typeface="Titillium Web"/>
                <a:ea typeface="Titillium Web"/>
                <a:cs typeface="Titillium Web"/>
                <a:sym typeface="Titillium Web"/>
              </a:rPr>
              <a:t> </a:t>
            </a:r>
            <a:r>
              <a:rPr lang="en-GB" sz="1400" b="0" i="0" u="none" strike="noStrike" cap="none" err="1">
                <a:solidFill>
                  <a:schemeClr val="lt1"/>
                </a:solidFill>
                <a:latin typeface="Titillium Web"/>
                <a:ea typeface="Titillium Web"/>
                <a:cs typeface="Titillium Web"/>
                <a:sym typeface="Titillium Web"/>
              </a:rPr>
              <a:t>wzmacnianie</a:t>
            </a:r>
            <a:r>
              <a:rPr lang="en-GB" sz="1400" b="0" i="0" u="none" strike="noStrike" cap="none">
                <a:solidFill>
                  <a:schemeClr val="lt1"/>
                </a:solidFill>
                <a:latin typeface="Titillium Web"/>
                <a:ea typeface="Titillium Web"/>
                <a:cs typeface="Titillium Web"/>
                <a:sym typeface="Titillium Web"/>
              </a:rPr>
              <a:t> </a:t>
            </a:r>
            <a:r>
              <a:rPr lang="en-GB" sz="1400" b="0" i="0" u="none" strike="noStrike" cap="none" err="1">
                <a:solidFill>
                  <a:schemeClr val="lt1"/>
                </a:solidFill>
                <a:latin typeface="Titillium Web"/>
                <a:ea typeface="Titillium Web"/>
                <a:cs typeface="Titillium Web"/>
                <a:sym typeface="Titillium Web"/>
              </a:rPr>
              <a:t>talentów</a:t>
            </a:r>
            <a:r>
              <a:rPr lang="en-GB" sz="1400" b="0" i="0" u="none" strike="noStrike" cap="none">
                <a:solidFill>
                  <a:schemeClr val="lt1"/>
                </a:solidFill>
                <a:latin typeface="Titillium Web"/>
                <a:ea typeface="Titillium Web"/>
                <a:cs typeface="Titillium Web"/>
                <a:sym typeface="Titillium Web"/>
              </a:rPr>
              <a:t>, w </a:t>
            </a:r>
            <a:r>
              <a:rPr lang="en-GB" sz="1400" b="0" i="0" u="none" strike="noStrike" cap="none" err="1">
                <a:solidFill>
                  <a:schemeClr val="lt1"/>
                </a:solidFill>
                <a:latin typeface="Titillium Web"/>
                <a:ea typeface="Titillium Web"/>
                <a:cs typeface="Titillium Web"/>
                <a:sym typeface="Titillium Web"/>
              </a:rPr>
              <a:t>celu</a:t>
            </a:r>
            <a:r>
              <a:rPr lang="en-GB" sz="1400" b="0" i="0" u="none" strike="noStrike" cap="none">
                <a:solidFill>
                  <a:schemeClr val="lt1"/>
                </a:solidFill>
                <a:latin typeface="Titillium Web"/>
                <a:ea typeface="Titillium Web"/>
                <a:cs typeface="Titillium Web"/>
                <a:sym typeface="Titillium Web"/>
              </a:rPr>
              <a:t> </a:t>
            </a:r>
            <a:r>
              <a:rPr lang="en-GB" sz="1400" b="0" i="0" u="none" strike="noStrike" cap="none" err="1">
                <a:solidFill>
                  <a:schemeClr val="lt1"/>
                </a:solidFill>
                <a:latin typeface="Titillium Web"/>
                <a:ea typeface="Titillium Web"/>
                <a:cs typeface="Titillium Web"/>
                <a:sym typeface="Titillium Web"/>
              </a:rPr>
              <a:t>transformacji</a:t>
            </a:r>
            <a:r>
              <a:rPr lang="en-GB" sz="1400" b="0" i="0" u="none" strike="noStrike" cap="none">
                <a:solidFill>
                  <a:schemeClr val="lt1"/>
                </a:solidFill>
                <a:latin typeface="Titillium Web"/>
                <a:ea typeface="Titillium Web"/>
                <a:cs typeface="Titillium Web"/>
                <a:sym typeface="Titillium Web"/>
              </a:rPr>
              <a:t> </a:t>
            </a:r>
            <a:r>
              <a:rPr lang="en-GB" sz="1400" b="0" i="0" u="none" strike="noStrike" cap="none" err="1">
                <a:solidFill>
                  <a:schemeClr val="lt1"/>
                </a:solidFill>
                <a:latin typeface="Titillium Web"/>
                <a:ea typeface="Titillium Web"/>
                <a:cs typeface="Titillium Web"/>
                <a:sym typeface="Titillium Web"/>
              </a:rPr>
              <a:t>systemu</a:t>
            </a:r>
            <a:r>
              <a:rPr lang="en-GB" sz="1400" b="0" i="0" u="none" strike="noStrike" cap="none">
                <a:solidFill>
                  <a:schemeClr val="lt1"/>
                </a:solidFill>
                <a:latin typeface="Titillium Web"/>
                <a:ea typeface="Titillium Web"/>
                <a:cs typeface="Titillium Web"/>
                <a:sym typeface="Titillium Web"/>
              </a:rPr>
              <a:t> </a:t>
            </a:r>
            <a:r>
              <a:rPr lang="en-GB" sz="1400" b="0" i="0" u="none" strike="noStrike" cap="none" err="1">
                <a:solidFill>
                  <a:schemeClr val="lt1"/>
                </a:solidFill>
                <a:latin typeface="Titillium Web"/>
                <a:ea typeface="Titillium Web"/>
                <a:cs typeface="Titillium Web"/>
                <a:sym typeface="Titillium Web"/>
              </a:rPr>
              <a:t>żywnościowego</a:t>
            </a:r>
            <a:endParaRPr sz="1400" b="0" i="0" u="none" strike="noStrike" cap="none">
              <a:solidFill>
                <a:schemeClr val="lt1"/>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itillium Web"/>
              <a:ea typeface="Titillium Web"/>
              <a:cs typeface="Titillium Web"/>
              <a:sym typeface="Titillium Web"/>
            </a:endParaRPr>
          </a:p>
        </p:txBody>
      </p:sp>
      <p:sp>
        <p:nvSpPr>
          <p:cNvPr id="937" name="Google Shape;937;p11"/>
          <p:cNvSpPr txBox="1"/>
          <p:nvPr/>
        </p:nvSpPr>
        <p:spPr>
          <a:xfrm>
            <a:off x="3363525" y="1779625"/>
            <a:ext cx="2880300" cy="1152600"/>
          </a:xfrm>
          <a:prstGeom prst="rect">
            <a:avLst/>
          </a:prstGeom>
          <a:noFill/>
          <a:ln>
            <a:noFill/>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GB" sz="1400" b="0" i="0" u="none" strike="noStrike" cap="none">
                <a:solidFill>
                  <a:schemeClr val="lt1"/>
                </a:solidFill>
                <a:latin typeface="Titillium Web"/>
                <a:ea typeface="Titillium Web"/>
                <a:cs typeface="Titillium Web"/>
                <a:sym typeface="Titillium Web"/>
              </a:rPr>
              <a:t>Wspieranie współpracy w </a:t>
            </a:r>
            <a:br>
              <a:rPr lang="en-GB" sz="1400" b="0" i="0" u="none" strike="noStrike" cap="none">
                <a:solidFill>
                  <a:schemeClr val="lt1"/>
                </a:solidFill>
                <a:latin typeface="Titillium Web"/>
                <a:ea typeface="Titillium Web"/>
                <a:cs typeface="Titillium Web"/>
                <a:sym typeface="Titillium Web"/>
              </a:rPr>
            </a:br>
            <a:r>
              <a:rPr lang="en-GB" sz="1400" b="0" i="0" u="none" strike="noStrike" cap="none">
                <a:solidFill>
                  <a:schemeClr val="lt1"/>
                </a:solidFill>
                <a:latin typeface="Titillium Web"/>
                <a:ea typeface="Titillium Web"/>
                <a:cs typeface="Titillium Web"/>
                <a:sym typeface="Titillium Web"/>
              </a:rPr>
              <a:t>ramach całego systemu żywnościowego, w celu opracowania innowacyjnych technologii, produktów i usług.</a:t>
            </a:r>
            <a:endParaRPr sz="1400" b="0" i="0" u="none" strike="noStrike" cap="none">
              <a:solidFill>
                <a:schemeClr val="lt1"/>
              </a:solidFill>
              <a:latin typeface="Titillium Web"/>
              <a:ea typeface="Titillium Web"/>
              <a:cs typeface="Titillium Web"/>
              <a:sym typeface="Titillium Web"/>
            </a:endParaRPr>
          </a:p>
          <a:p>
            <a:pPr marL="0" marR="0" lvl="0" indent="0" algn="l" rtl="0">
              <a:lnSpc>
                <a:spcPct val="90000"/>
              </a:lnSpc>
              <a:spcBef>
                <a:spcPts val="0"/>
              </a:spcBef>
              <a:spcAft>
                <a:spcPts val="0"/>
              </a:spcAft>
              <a:buClr>
                <a:schemeClr val="dk1"/>
              </a:buClr>
              <a:buSzPts val="1100"/>
              <a:buFont typeface="Arial"/>
              <a:buNone/>
            </a:pPr>
            <a:endParaRPr sz="1400" b="0" i="0" u="none" strike="noStrike" cap="none">
              <a:solidFill>
                <a:schemeClr val="lt1"/>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itillium Web"/>
              <a:ea typeface="Titillium Web"/>
              <a:cs typeface="Titillium Web"/>
              <a:sym typeface="Titillium Web"/>
            </a:endParaRPr>
          </a:p>
        </p:txBody>
      </p:sp>
      <p:sp>
        <p:nvSpPr>
          <p:cNvPr id="938" name="Google Shape;938;p11"/>
          <p:cNvSpPr txBox="1"/>
          <p:nvPr/>
        </p:nvSpPr>
        <p:spPr>
          <a:xfrm>
            <a:off x="6209325" y="1754412"/>
            <a:ext cx="2905200" cy="1053600"/>
          </a:xfrm>
          <a:prstGeom prst="rect">
            <a:avLst/>
          </a:prstGeom>
          <a:noFill/>
          <a:ln>
            <a:noFill/>
          </a:ln>
        </p:spPr>
        <p:txBody>
          <a:bodyPr spcFirstLastPara="1" wrap="square" lIns="180000" tIns="108000" rIns="180000" bIns="108000"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GB" sz="1300" b="0" i="0" u="none" strike="noStrike" cap="none">
                <a:solidFill>
                  <a:srgbClr val="3F3F3F"/>
                </a:solidFill>
                <a:latin typeface="Titillium Web"/>
                <a:ea typeface="Titillium Web"/>
                <a:cs typeface="Titillium Web"/>
                <a:sym typeface="Titillium Web"/>
              </a:rPr>
              <a:t>Wspieranie innowacyjnych i wpływowych przedsiębiorców i startupów, w celu wprowadzania nowych innowacji w zakresie żywności i prowadzenia działalności gospodarczej w całej Europie</a:t>
            </a:r>
            <a:endParaRPr sz="1300" b="0" i="0" u="none" strike="noStrike" cap="none">
              <a:solidFill>
                <a:srgbClr val="3F3F3F"/>
              </a:solidFill>
              <a:latin typeface="Titillium Web"/>
              <a:ea typeface="Titillium Web"/>
              <a:cs typeface="Titillium Web"/>
              <a:sym typeface="Titillium Web"/>
            </a:endParaRPr>
          </a:p>
          <a:p>
            <a:pPr marL="0" marR="0" lvl="0" indent="0" algn="l" rtl="0">
              <a:lnSpc>
                <a:spcPct val="90000"/>
              </a:lnSpc>
              <a:spcBef>
                <a:spcPts val="0"/>
              </a:spcBef>
              <a:spcAft>
                <a:spcPts val="0"/>
              </a:spcAft>
              <a:buClr>
                <a:schemeClr val="dk1"/>
              </a:buClr>
              <a:buSzPts val="1100"/>
              <a:buFont typeface="Arial"/>
              <a:buNone/>
            </a:pPr>
            <a:endParaRPr sz="1300" b="0" i="0" u="none" strike="noStrike" cap="none">
              <a:solidFill>
                <a:srgbClr val="3F3F3F"/>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3F3F3F"/>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3F3F3F"/>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3F3F3F"/>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3F3F3F"/>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100"/>
              <a:buFont typeface="Arial"/>
              <a:buNone/>
            </a:pPr>
            <a:r>
              <a:rPr lang="en-GB" sz="1400" b="0" i="0" u="none" strike="noStrike" cap="none">
                <a:solidFill>
                  <a:srgbClr val="3F3F3F"/>
                </a:solidFill>
                <a:latin typeface="Titillium Web"/>
                <a:ea typeface="Titillium Web"/>
                <a:cs typeface="Titillium Web"/>
                <a:sym typeface="Titillium Web"/>
              </a:rPr>
              <a:t> </a:t>
            </a:r>
            <a:endParaRPr sz="1400" b="0" i="0" u="none" strike="noStrike" cap="none">
              <a:solidFill>
                <a:srgbClr val="3F3F3F"/>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3F3F3F"/>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Titillium Web"/>
              <a:ea typeface="Titillium Web"/>
              <a:cs typeface="Titillium Web"/>
              <a:sym typeface="Titillium Web"/>
            </a:endParaRPr>
          </a:p>
        </p:txBody>
      </p:sp>
      <p:sp>
        <p:nvSpPr>
          <p:cNvPr id="939" name="Google Shape;939;p11"/>
          <p:cNvSpPr txBox="1"/>
          <p:nvPr/>
        </p:nvSpPr>
        <p:spPr>
          <a:xfrm>
            <a:off x="9052372" y="1779614"/>
            <a:ext cx="2507700" cy="937200"/>
          </a:xfrm>
          <a:prstGeom prst="rect">
            <a:avLst/>
          </a:prstGeom>
          <a:noFill/>
          <a:ln>
            <a:noFill/>
          </a:ln>
        </p:spPr>
        <p:txBody>
          <a:bodyPr spcFirstLastPara="1" wrap="square" lIns="180000" tIns="144000" rIns="180000" bIns="1440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lt1"/>
                </a:solidFill>
                <a:latin typeface="Titillium Web"/>
                <a:ea typeface="Titillium Web"/>
                <a:cs typeface="Titillium Web"/>
                <a:sym typeface="Titillium Web"/>
              </a:rPr>
              <a:t>Angażowanie ludzi, aby stali się agentami zmian w systemie żywnościowym</a:t>
            </a:r>
            <a:endParaRPr sz="1400" b="0" i="0" u="none" strike="noStrike" cap="none">
              <a:solidFill>
                <a:srgbClr val="000000"/>
              </a:solidFill>
              <a:latin typeface="Titillium Web"/>
              <a:ea typeface="Titillium Web"/>
              <a:cs typeface="Titillium Web"/>
              <a:sym typeface="Titillium Web"/>
            </a:endParaRPr>
          </a:p>
        </p:txBody>
      </p:sp>
      <p:sp>
        <p:nvSpPr>
          <p:cNvPr id="940" name="Google Shape;940;p11"/>
          <p:cNvSpPr/>
          <p:nvPr/>
        </p:nvSpPr>
        <p:spPr>
          <a:xfrm>
            <a:off x="3295319" y="1485974"/>
            <a:ext cx="1686600" cy="279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1" name="Google Shape;941;p11"/>
          <p:cNvSpPr/>
          <p:nvPr/>
        </p:nvSpPr>
        <p:spPr>
          <a:xfrm>
            <a:off x="520538" y="1485974"/>
            <a:ext cx="1489500" cy="279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2" name="Google Shape;942;p11"/>
          <p:cNvSpPr/>
          <p:nvPr/>
        </p:nvSpPr>
        <p:spPr>
          <a:xfrm>
            <a:off x="6200850" y="1485974"/>
            <a:ext cx="2415900" cy="279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3" name="Google Shape;943;p11"/>
          <p:cNvSpPr/>
          <p:nvPr/>
        </p:nvSpPr>
        <p:spPr>
          <a:xfrm>
            <a:off x="9052125" y="1419975"/>
            <a:ext cx="2461200" cy="444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4" name="Google Shape;944;p11"/>
          <p:cNvSpPr txBox="1"/>
          <p:nvPr/>
        </p:nvSpPr>
        <p:spPr>
          <a:xfrm>
            <a:off x="9114525" y="1435550"/>
            <a:ext cx="2529000" cy="4086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006A3E"/>
              </a:buClr>
              <a:buSzPts val="1800"/>
              <a:buFont typeface="Calibri"/>
              <a:buNone/>
            </a:pPr>
            <a:r>
              <a:rPr lang="en-GB" sz="1600" b="1" i="0" u="none" strike="noStrike" cap="none">
                <a:solidFill>
                  <a:srgbClr val="006A3E"/>
                </a:solidFill>
                <a:latin typeface="Titillium Web"/>
                <a:ea typeface="Titillium Web"/>
                <a:cs typeface="Titillium Web"/>
                <a:sym typeface="Titillium Web"/>
              </a:rPr>
              <a:t>ZAANGAŻOWANIE  KONSUMENTÓW</a:t>
            </a:r>
          </a:p>
        </p:txBody>
      </p:sp>
      <p:sp>
        <p:nvSpPr>
          <p:cNvPr id="945" name="Google Shape;945;p11"/>
          <p:cNvSpPr txBox="1"/>
          <p:nvPr/>
        </p:nvSpPr>
        <p:spPr>
          <a:xfrm>
            <a:off x="520538" y="2833341"/>
            <a:ext cx="2656200" cy="444600"/>
          </a:xfrm>
          <a:prstGeom prst="rect">
            <a:avLst/>
          </a:prstGeom>
          <a:noFill/>
          <a:ln>
            <a:noFill/>
          </a:ln>
        </p:spPr>
        <p:txBody>
          <a:bodyPr spcFirstLastPara="1" wrap="square" lIns="180000" tIns="144000" rIns="180000" bIns="1440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chemeClr val="lt1"/>
                </a:solidFill>
                <a:latin typeface="Calibri"/>
                <a:ea typeface="Calibri"/>
                <a:cs typeface="Calibri"/>
                <a:sym typeface="Calibri"/>
              </a:rPr>
              <a:t>PRZYKŁADY</a:t>
            </a:r>
            <a:endParaRPr sz="1400" b="0" i="0" u="none" strike="noStrike" cap="none">
              <a:solidFill>
                <a:srgbClr val="000000"/>
              </a:solidFill>
              <a:latin typeface="Arial"/>
              <a:ea typeface="Arial"/>
              <a:cs typeface="Arial"/>
              <a:sym typeface="Arial"/>
            </a:endParaRPr>
          </a:p>
        </p:txBody>
      </p:sp>
      <p:sp>
        <p:nvSpPr>
          <p:cNvPr id="946" name="Google Shape;946;p11"/>
          <p:cNvSpPr txBox="1"/>
          <p:nvPr/>
        </p:nvSpPr>
        <p:spPr>
          <a:xfrm>
            <a:off x="696149" y="3989723"/>
            <a:ext cx="724500" cy="580500"/>
          </a:xfrm>
          <a:prstGeom prst="rect">
            <a:avLst/>
          </a:prstGeom>
          <a:noFill/>
          <a:ln>
            <a:noFill/>
          </a:ln>
        </p:spPr>
        <p:txBody>
          <a:bodyPr spcFirstLastPara="1" wrap="square" lIns="0" tIns="7200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sng" strike="noStrike" cap="none">
                <a:solidFill>
                  <a:schemeClr val="lt1"/>
                </a:solidFill>
                <a:latin typeface="Calibri"/>
                <a:ea typeface="Calibri"/>
                <a:cs typeface="Calibri"/>
                <a:sym typeface="Calibri"/>
              </a:rPr>
              <a:t>Summer school of NPD</a:t>
            </a:r>
            <a:endParaRPr sz="1100" b="0" i="0" u="none" strike="noStrike" cap="none">
              <a:solidFill>
                <a:schemeClr val="lt1"/>
              </a:solidFill>
              <a:latin typeface="Calibri"/>
              <a:ea typeface="Calibri"/>
              <a:cs typeface="Calibri"/>
              <a:sym typeface="Calibri"/>
            </a:endParaRPr>
          </a:p>
        </p:txBody>
      </p:sp>
      <p:sp>
        <p:nvSpPr>
          <p:cNvPr id="947" name="Google Shape;947;p11"/>
          <p:cNvSpPr txBox="1"/>
          <p:nvPr/>
        </p:nvSpPr>
        <p:spPr>
          <a:xfrm>
            <a:off x="3530789" y="3971193"/>
            <a:ext cx="724500" cy="242100"/>
          </a:xfrm>
          <a:prstGeom prst="rect">
            <a:avLst/>
          </a:prstGeom>
          <a:noFill/>
          <a:ln>
            <a:noFill/>
          </a:ln>
        </p:spPr>
        <p:txBody>
          <a:bodyPr spcFirstLastPara="1" wrap="square" lIns="0" tIns="7200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sng" strike="noStrike" cap="none">
                <a:solidFill>
                  <a:schemeClr val="lt1"/>
                </a:solidFill>
                <a:latin typeface="Calibri"/>
                <a:ea typeface="Calibri"/>
                <a:cs typeface="Calibri"/>
                <a:sym typeface="Calibri"/>
              </a:rPr>
              <a:t>SeaCH4nge</a:t>
            </a:r>
            <a:endParaRPr sz="1100" b="0" i="0" u="none" strike="noStrike" cap="none">
              <a:solidFill>
                <a:schemeClr val="lt1"/>
              </a:solidFill>
              <a:latin typeface="Calibri"/>
              <a:ea typeface="Calibri"/>
              <a:cs typeface="Calibri"/>
              <a:sym typeface="Calibri"/>
            </a:endParaRPr>
          </a:p>
        </p:txBody>
      </p:sp>
      <p:sp>
        <p:nvSpPr>
          <p:cNvPr id="948" name="Google Shape;948;p11"/>
          <p:cNvSpPr txBox="1"/>
          <p:nvPr/>
        </p:nvSpPr>
        <p:spPr>
          <a:xfrm>
            <a:off x="9052113" y="2833341"/>
            <a:ext cx="2656200" cy="444600"/>
          </a:xfrm>
          <a:prstGeom prst="rect">
            <a:avLst/>
          </a:prstGeom>
          <a:noFill/>
          <a:ln>
            <a:noFill/>
          </a:ln>
        </p:spPr>
        <p:txBody>
          <a:bodyPr spcFirstLastPara="1" wrap="square" lIns="180000" tIns="144000" rIns="180000" bIns="1440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1" i="0" u="none" strike="noStrike" cap="none">
                <a:solidFill>
                  <a:schemeClr val="lt1"/>
                </a:solidFill>
                <a:latin typeface="Calibri"/>
                <a:ea typeface="Calibri"/>
                <a:cs typeface="Calibri"/>
                <a:sym typeface="Calibri"/>
              </a:rPr>
              <a:t>PRZYKŁADY</a:t>
            </a:r>
            <a:endParaRPr sz="1400" b="0" i="0" u="none" strike="noStrike" cap="none">
              <a:solidFill>
                <a:srgbClr val="000000"/>
              </a:solidFill>
              <a:latin typeface="Arial"/>
              <a:ea typeface="Arial"/>
              <a:cs typeface="Arial"/>
              <a:sym typeface="Arial"/>
            </a:endParaRPr>
          </a:p>
        </p:txBody>
      </p:sp>
      <p:sp>
        <p:nvSpPr>
          <p:cNvPr id="949" name="Google Shape;949;p11">
            <a:hlinkClick r:id="rId9"/>
          </p:cNvPr>
          <p:cNvSpPr txBox="1"/>
          <p:nvPr/>
        </p:nvSpPr>
        <p:spPr>
          <a:xfrm>
            <a:off x="9227971" y="3986503"/>
            <a:ext cx="720000" cy="411300"/>
          </a:xfrm>
          <a:prstGeom prst="rect">
            <a:avLst/>
          </a:prstGeom>
          <a:noFill/>
          <a:ln>
            <a:noFill/>
          </a:ln>
        </p:spPr>
        <p:txBody>
          <a:bodyPr spcFirstLastPara="1" wrap="square" lIns="0" tIns="7200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sng" strike="noStrike" cap="none">
                <a:solidFill>
                  <a:schemeClr val="lt1"/>
                </a:solidFill>
                <a:latin typeface="Calibri"/>
                <a:ea typeface="Calibri"/>
                <a:cs typeface="Calibri"/>
                <a:sym typeface="Calibri"/>
              </a:rPr>
              <a:t>Annual Food Agenda</a:t>
            </a:r>
            <a:endParaRPr sz="1100" b="0" i="0" u="none" strike="noStrike" cap="none">
              <a:solidFill>
                <a:schemeClr val="lt1"/>
              </a:solidFill>
              <a:latin typeface="Calibri"/>
              <a:ea typeface="Calibri"/>
              <a:cs typeface="Calibri"/>
              <a:sym typeface="Calibri"/>
            </a:endParaRPr>
          </a:p>
        </p:txBody>
      </p:sp>
      <p:sp>
        <p:nvSpPr>
          <p:cNvPr id="950" name="Google Shape;950;p11"/>
          <p:cNvSpPr txBox="1"/>
          <p:nvPr/>
        </p:nvSpPr>
        <p:spPr>
          <a:xfrm>
            <a:off x="6207104" y="2833341"/>
            <a:ext cx="2656200" cy="444600"/>
          </a:xfrm>
          <a:prstGeom prst="rect">
            <a:avLst/>
          </a:prstGeom>
          <a:noFill/>
          <a:ln>
            <a:noFill/>
          </a:ln>
        </p:spPr>
        <p:txBody>
          <a:bodyPr spcFirstLastPara="1" wrap="square" lIns="180000" tIns="144000" rIns="180000" bIns="1440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rgbClr val="4B4B4B"/>
                </a:solidFill>
                <a:latin typeface="Calibri"/>
                <a:ea typeface="Calibri"/>
                <a:cs typeface="Calibri"/>
                <a:sym typeface="Calibri"/>
              </a:rPr>
              <a:t>PRZYKŁADY</a:t>
            </a:r>
            <a:endParaRPr sz="1400" b="0" i="0" u="none" strike="noStrike" cap="none">
              <a:solidFill>
                <a:srgbClr val="4B4B4B"/>
              </a:solidFill>
              <a:latin typeface="Arial"/>
              <a:ea typeface="Arial"/>
              <a:cs typeface="Arial"/>
              <a:sym typeface="Arial"/>
            </a:endParaRPr>
          </a:p>
        </p:txBody>
      </p:sp>
      <p:sp>
        <p:nvSpPr>
          <p:cNvPr id="951" name="Google Shape;951;p11"/>
          <p:cNvSpPr txBox="1"/>
          <p:nvPr/>
        </p:nvSpPr>
        <p:spPr>
          <a:xfrm>
            <a:off x="6372501" y="3971193"/>
            <a:ext cx="720000" cy="242100"/>
          </a:xfrm>
          <a:prstGeom prst="rect">
            <a:avLst/>
          </a:prstGeom>
          <a:noFill/>
          <a:ln>
            <a:noFill/>
          </a:ln>
        </p:spPr>
        <p:txBody>
          <a:bodyPr spcFirstLastPara="1" wrap="square" lIns="0" tIns="7200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sng" strike="noStrike" cap="none">
                <a:solidFill>
                  <a:srgbClr val="3F3F3F"/>
                </a:solidFill>
                <a:latin typeface="Calibri"/>
                <a:ea typeface="Calibri"/>
                <a:cs typeface="Calibri"/>
                <a:sym typeface="Calibri"/>
              </a:rPr>
              <a:t>FeJuice</a:t>
            </a:r>
            <a:endParaRPr sz="1100" b="0" i="0" u="none" strike="noStrike" cap="none">
              <a:solidFill>
                <a:srgbClr val="3F3F3F"/>
              </a:solidFill>
              <a:latin typeface="Calibri"/>
              <a:ea typeface="Calibri"/>
              <a:cs typeface="Calibri"/>
              <a:sym typeface="Calibri"/>
            </a:endParaRPr>
          </a:p>
        </p:txBody>
      </p:sp>
      <p:sp>
        <p:nvSpPr>
          <p:cNvPr id="952" name="Google Shape;952;p11"/>
          <p:cNvSpPr txBox="1"/>
          <p:nvPr/>
        </p:nvSpPr>
        <p:spPr>
          <a:xfrm>
            <a:off x="6267200" y="1500199"/>
            <a:ext cx="2821500" cy="279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C000"/>
              </a:buClr>
              <a:buSzPts val="1800"/>
              <a:buFont typeface="Calibri"/>
              <a:buNone/>
            </a:pPr>
            <a:r>
              <a:rPr lang="en-GB" sz="1800" b="1" i="0" u="none" strike="noStrike" cap="none">
                <a:solidFill>
                  <a:srgbClr val="FFC000"/>
                </a:solidFill>
                <a:latin typeface="Calibri"/>
                <a:ea typeface="Calibri"/>
                <a:cs typeface="Calibri"/>
                <a:sym typeface="Calibri"/>
              </a:rPr>
              <a:t>PRZEDSIĘBIORCZOŚĆ</a:t>
            </a:r>
            <a:endParaRPr sz="1400" b="0" i="0" u="none" strike="noStrike" cap="none">
              <a:solidFill>
                <a:srgbClr val="000000"/>
              </a:solidFill>
              <a:latin typeface="Arial"/>
              <a:ea typeface="Arial"/>
              <a:cs typeface="Arial"/>
              <a:sym typeface="Arial"/>
            </a:endParaRPr>
          </a:p>
        </p:txBody>
      </p:sp>
      <p:pic>
        <p:nvPicPr>
          <p:cNvPr id="953" name="Google Shape;953;p11"/>
          <p:cNvPicPr preferRelativeResize="0"/>
          <p:nvPr/>
        </p:nvPicPr>
        <p:blipFill rotWithShape="1">
          <a:blip r:embed="rId10">
            <a:alphaModFix/>
          </a:blip>
          <a:srcRect/>
          <a:stretch/>
        </p:blipFill>
        <p:spPr>
          <a:xfrm>
            <a:off x="702063" y="3247572"/>
            <a:ext cx="718704" cy="728538"/>
          </a:xfrm>
          <a:prstGeom prst="rect">
            <a:avLst/>
          </a:prstGeom>
          <a:noFill/>
          <a:ln>
            <a:noFill/>
          </a:ln>
        </p:spPr>
      </p:pic>
      <p:pic>
        <p:nvPicPr>
          <p:cNvPr id="954" name="Google Shape;954;p11" descr="A person standing on top of a grass covered field&#10;&#10;Description automatically generated"/>
          <p:cNvPicPr preferRelativeResize="0"/>
          <p:nvPr/>
        </p:nvPicPr>
        <p:blipFill rotWithShape="1">
          <a:blip r:embed="rId11">
            <a:alphaModFix/>
          </a:blip>
          <a:srcRect/>
          <a:stretch/>
        </p:blipFill>
        <p:spPr>
          <a:xfrm flipH="1">
            <a:off x="1509898" y="3251258"/>
            <a:ext cx="721407" cy="719935"/>
          </a:xfrm>
          <a:prstGeom prst="rect">
            <a:avLst/>
          </a:prstGeom>
          <a:noFill/>
          <a:ln>
            <a:noFill/>
          </a:ln>
        </p:spPr>
      </p:pic>
      <p:pic>
        <p:nvPicPr>
          <p:cNvPr id="955" name="Google Shape;955;p11"/>
          <p:cNvPicPr preferRelativeResize="0"/>
          <p:nvPr/>
        </p:nvPicPr>
        <p:blipFill rotWithShape="1">
          <a:blip r:embed="rId12">
            <a:alphaModFix/>
          </a:blip>
          <a:srcRect/>
          <a:stretch/>
        </p:blipFill>
        <p:spPr>
          <a:xfrm>
            <a:off x="2319084" y="3247573"/>
            <a:ext cx="727147" cy="719934"/>
          </a:xfrm>
          <a:prstGeom prst="rect">
            <a:avLst/>
          </a:prstGeom>
          <a:noFill/>
          <a:ln>
            <a:noFill/>
          </a:ln>
        </p:spPr>
      </p:pic>
      <p:pic>
        <p:nvPicPr>
          <p:cNvPr id="956" name="Google Shape;956;p11"/>
          <p:cNvPicPr preferRelativeResize="0"/>
          <p:nvPr/>
        </p:nvPicPr>
        <p:blipFill rotWithShape="1">
          <a:blip r:embed="rId13">
            <a:alphaModFix/>
          </a:blip>
          <a:srcRect/>
          <a:stretch/>
        </p:blipFill>
        <p:spPr>
          <a:xfrm flipH="1">
            <a:off x="5153706" y="3251258"/>
            <a:ext cx="718925" cy="709644"/>
          </a:xfrm>
          <a:prstGeom prst="rect">
            <a:avLst/>
          </a:prstGeom>
          <a:noFill/>
          <a:ln>
            <a:noFill/>
          </a:ln>
        </p:spPr>
      </p:pic>
      <p:pic>
        <p:nvPicPr>
          <p:cNvPr id="957" name="Google Shape;957;p11"/>
          <p:cNvPicPr preferRelativeResize="0"/>
          <p:nvPr/>
        </p:nvPicPr>
        <p:blipFill rotWithShape="1">
          <a:blip r:embed="rId14">
            <a:alphaModFix/>
          </a:blip>
          <a:srcRect/>
          <a:stretch/>
        </p:blipFill>
        <p:spPr>
          <a:xfrm>
            <a:off x="4338368" y="3257864"/>
            <a:ext cx="718926" cy="709644"/>
          </a:xfrm>
          <a:prstGeom prst="rect">
            <a:avLst/>
          </a:prstGeom>
          <a:noFill/>
          <a:ln>
            <a:noFill/>
          </a:ln>
        </p:spPr>
      </p:pic>
      <p:pic>
        <p:nvPicPr>
          <p:cNvPr id="958" name="Google Shape;958;p11"/>
          <p:cNvPicPr preferRelativeResize="0"/>
          <p:nvPr/>
        </p:nvPicPr>
        <p:blipFill rotWithShape="1">
          <a:blip r:embed="rId15">
            <a:alphaModFix/>
          </a:blip>
          <a:srcRect/>
          <a:stretch/>
        </p:blipFill>
        <p:spPr>
          <a:xfrm>
            <a:off x="3531982" y="3243761"/>
            <a:ext cx="724335" cy="723746"/>
          </a:xfrm>
          <a:prstGeom prst="rect">
            <a:avLst/>
          </a:prstGeom>
          <a:noFill/>
          <a:ln>
            <a:noFill/>
          </a:ln>
        </p:spPr>
      </p:pic>
      <p:pic>
        <p:nvPicPr>
          <p:cNvPr id="959" name="Google Shape;959;p11"/>
          <p:cNvPicPr preferRelativeResize="0"/>
          <p:nvPr/>
        </p:nvPicPr>
        <p:blipFill rotWithShape="1">
          <a:blip r:embed="rId16">
            <a:alphaModFix/>
          </a:blip>
          <a:srcRect/>
          <a:stretch/>
        </p:blipFill>
        <p:spPr>
          <a:xfrm>
            <a:off x="7992053" y="3252164"/>
            <a:ext cx="710502" cy="717142"/>
          </a:xfrm>
          <a:prstGeom prst="rect">
            <a:avLst/>
          </a:prstGeom>
          <a:noFill/>
          <a:ln>
            <a:noFill/>
          </a:ln>
        </p:spPr>
      </p:pic>
      <p:pic>
        <p:nvPicPr>
          <p:cNvPr id="960" name="Google Shape;960;p11"/>
          <p:cNvPicPr preferRelativeResize="0"/>
          <p:nvPr/>
        </p:nvPicPr>
        <p:blipFill rotWithShape="1">
          <a:blip r:embed="rId17">
            <a:alphaModFix/>
          </a:blip>
          <a:srcRect t="-542"/>
          <a:stretch/>
        </p:blipFill>
        <p:spPr>
          <a:xfrm>
            <a:off x="7185134" y="3252165"/>
            <a:ext cx="710501" cy="717142"/>
          </a:xfrm>
          <a:prstGeom prst="rect">
            <a:avLst/>
          </a:prstGeom>
          <a:noFill/>
          <a:ln>
            <a:noFill/>
          </a:ln>
        </p:spPr>
      </p:pic>
      <p:pic>
        <p:nvPicPr>
          <p:cNvPr id="961" name="Google Shape;961;p11"/>
          <p:cNvPicPr preferRelativeResize="0"/>
          <p:nvPr/>
        </p:nvPicPr>
        <p:blipFill rotWithShape="1">
          <a:blip r:embed="rId18">
            <a:alphaModFix/>
          </a:blip>
          <a:srcRect/>
          <a:stretch/>
        </p:blipFill>
        <p:spPr>
          <a:xfrm>
            <a:off x="6373841" y="3252165"/>
            <a:ext cx="711418" cy="717142"/>
          </a:xfrm>
          <a:prstGeom prst="rect">
            <a:avLst/>
          </a:prstGeom>
          <a:noFill/>
          <a:ln>
            <a:noFill/>
          </a:ln>
        </p:spPr>
      </p:pic>
      <p:pic>
        <p:nvPicPr>
          <p:cNvPr id="962" name="Google Shape;962;p11"/>
          <p:cNvPicPr preferRelativeResize="0"/>
          <p:nvPr/>
        </p:nvPicPr>
        <p:blipFill rotWithShape="1">
          <a:blip r:embed="rId19">
            <a:alphaModFix/>
          </a:blip>
          <a:srcRect/>
          <a:stretch/>
        </p:blipFill>
        <p:spPr>
          <a:xfrm>
            <a:off x="10842730" y="3251259"/>
            <a:ext cx="716351" cy="719934"/>
          </a:xfrm>
          <a:prstGeom prst="rect">
            <a:avLst/>
          </a:prstGeom>
          <a:noFill/>
          <a:ln>
            <a:noFill/>
          </a:ln>
        </p:spPr>
      </p:pic>
      <p:pic>
        <p:nvPicPr>
          <p:cNvPr id="963" name="Google Shape;963;p11"/>
          <p:cNvPicPr preferRelativeResize="0"/>
          <p:nvPr/>
        </p:nvPicPr>
        <p:blipFill rotWithShape="1">
          <a:blip r:embed="rId20">
            <a:alphaModFix/>
          </a:blip>
          <a:srcRect/>
          <a:stretch/>
        </p:blipFill>
        <p:spPr>
          <a:xfrm>
            <a:off x="9221980" y="3251515"/>
            <a:ext cx="721111" cy="716611"/>
          </a:xfrm>
          <a:prstGeom prst="rect">
            <a:avLst/>
          </a:prstGeom>
          <a:noFill/>
          <a:ln>
            <a:noFill/>
          </a:ln>
        </p:spPr>
      </p:pic>
      <p:pic>
        <p:nvPicPr>
          <p:cNvPr id="964" name="Google Shape;964;p11"/>
          <p:cNvPicPr preferRelativeResize="0"/>
          <p:nvPr/>
        </p:nvPicPr>
        <p:blipFill rotWithShape="1">
          <a:blip r:embed="rId21">
            <a:alphaModFix/>
          </a:blip>
          <a:srcRect/>
          <a:stretch/>
        </p:blipFill>
        <p:spPr>
          <a:xfrm>
            <a:off x="10039509" y="3248778"/>
            <a:ext cx="716351" cy="727332"/>
          </a:xfrm>
          <a:prstGeom prst="rect">
            <a:avLst/>
          </a:prstGeom>
          <a:noFill/>
          <a:ln>
            <a:noFill/>
          </a:ln>
        </p:spPr>
      </p:pic>
      <p:sp>
        <p:nvSpPr>
          <p:cNvPr id="965" name="Google Shape;965;p11"/>
          <p:cNvSpPr txBox="1"/>
          <p:nvPr/>
        </p:nvSpPr>
        <p:spPr>
          <a:xfrm>
            <a:off x="361167" y="593943"/>
            <a:ext cx="9820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Arial"/>
              <a:buNone/>
            </a:pPr>
            <a:r>
              <a:rPr lang="en-GB" sz="3200" b="1" i="0" u="none" strike="noStrike" cap="none">
                <a:solidFill>
                  <a:srgbClr val="6AB645"/>
                </a:solidFill>
                <a:latin typeface="Titillium Web"/>
                <a:ea typeface="Titillium Web"/>
                <a:cs typeface="Titillium Web"/>
                <a:sym typeface="Titillium Web"/>
              </a:rPr>
              <a:t>Nasze działania</a:t>
            </a:r>
            <a:endParaRPr sz="1400" b="0" i="0" u="none" strike="noStrike" cap="none">
              <a:solidFill>
                <a:srgbClr val="000000"/>
              </a:solidFill>
              <a:latin typeface="Arial"/>
              <a:ea typeface="Arial"/>
              <a:cs typeface="Arial"/>
              <a:sym typeface="Arial"/>
            </a:endParaRPr>
          </a:p>
        </p:txBody>
      </p:sp>
      <p:sp>
        <p:nvSpPr>
          <p:cNvPr id="966" name="Google Shape;966;p11"/>
          <p:cNvSpPr txBox="1"/>
          <p:nvPr/>
        </p:nvSpPr>
        <p:spPr>
          <a:xfrm>
            <a:off x="3481825" y="1433773"/>
            <a:ext cx="1594800" cy="408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4C5EF"/>
              </a:buClr>
              <a:buSzPts val="1800"/>
              <a:buFont typeface="Calibri"/>
              <a:buNone/>
            </a:pPr>
            <a:r>
              <a:rPr lang="en-GB" sz="1800" b="1" i="0" u="none" strike="noStrike" cap="none">
                <a:solidFill>
                  <a:srgbClr val="74C5EF"/>
                </a:solidFill>
                <a:latin typeface="Calibri"/>
                <a:ea typeface="Calibri"/>
                <a:cs typeface="Calibri"/>
                <a:sym typeface="Calibri"/>
              </a:rPr>
              <a:t>INNOWACJA</a:t>
            </a:r>
            <a:endParaRPr sz="1400" b="0" i="0" u="none" strike="noStrike" cap="none">
              <a:solidFill>
                <a:srgbClr val="000000"/>
              </a:solidFill>
              <a:latin typeface="Arial"/>
              <a:ea typeface="Arial"/>
              <a:cs typeface="Arial"/>
              <a:sym typeface="Arial"/>
            </a:endParaRPr>
          </a:p>
        </p:txBody>
      </p:sp>
      <p:sp>
        <p:nvSpPr>
          <p:cNvPr id="967" name="Google Shape;967;p11"/>
          <p:cNvSpPr/>
          <p:nvPr/>
        </p:nvSpPr>
        <p:spPr>
          <a:xfrm>
            <a:off x="520538" y="1485974"/>
            <a:ext cx="1489500" cy="279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68" name="Google Shape;968;p11"/>
          <p:cNvSpPr txBox="1"/>
          <p:nvPr/>
        </p:nvSpPr>
        <p:spPr>
          <a:xfrm>
            <a:off x="632008" y="1433773"/>
            <a:ext cx="1979400" cy="408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49A8"/>
              </a:buClr>
              <a:buSzPts val="1800"/>
              <a:buFont typeface="Calibri"/>
              <a:buNone/>
            </a:pPr>
            <a:r>
              <a:rPr lang="en-GB" sz="1800" b="1" i="0" u="none" strike="noStrike" cap="none">
                <a:solidFill>
                  <a:srgbClr val="0049A8"/>
                </a:solidFill>
                <a:latin typeface="Calibri"/>
                <a:ea typeface="Calibri"/>
                <a:cs typeface="Calibri"/>
                <a:sym typeface="Calibri"/>
              </a:rPr>
              <a:t>EDUKACJA</a:t>
            </a:r>
            <a:endParaRPr sz="1400" b="0" i="0" u="none" strike="noStrike" cap="none">
              <a:solidFill>
                <a:srgbClr val="000000"/>
              </a:solidFill>
              <a:latin typeface="Arial"/>
              <a:ea typeface="Arial"/>
              <a:cs typeface="Arial"/>
              <a:sym typeface="Arial"/>
            </a:endParaRPr>
          </a:p>
        </p:txBody>
      </p:sp>
      <p:sp>
        <p:nvSpPr>
          <p:cNvPr id="969" name="Google Shape;969;p11"/>
          <p:cNvSpPr txBox="1"/>
          <p:nvPr/>
        </p:nvSpPr>
        <p:spPr>
          <a:xfrm>
            <a:off x="3366275" y="2833341"/>
            <a:ext cx="2656200" cy="444600"/>
          </a:xfrm>
          <a:prstGeom prst="rect">
            <a:avLst/>
          </a:prstGeom>
          <a:noFill/>
          <a:ln>
            <a:noFill/>
          </a:ln>
        </p:spPr>
        <p:txBody>
          <a:bodyPr spcFirstLastPara="1" wrap="square" lIns="180000" tIns="144000" rIns="180000" bIns="1440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chemeClr val="lt1"/>
                </a:solidFill>
                <a:latin typeface="Calibri"/>
                <a:ea typeface="Calibri"/>
                <a:cs typeface="Calibri"/>
                <a:sym typeface="Calibri"/>
              </a:rPr>
              <a:t>PRZYKŁADY</a:t>
            </a:r>
            <a:endParaRPr sz="1400" b="0" i="0" u="none" strike="noStrike" cap="none">
              <a:solidFill>
                <a:srgbClr val="000000"/>
              </a:solidFill>
              <a:latin typeface="Arial"/>
              <a:ea typeface="Arial"/>
              <a:cs typeface="Arial"/>
              <a:sym typeface="Arial"/>
            </a:endParaRPr>
          </a:p>
        </p:txBody>
      </p:sp>
      <p:sp>
        <p:nvSpPr>
          <p:cNvPr id="49" name="Google Shape;264;p3">
            <a:extLst>
              <a:ext uri="{FF2B5EF4-FFF2-40B4-BE49-F238E27FC236}">
                <a16:creationId xmlns:a16="http://schemas.microsoft.com/office/drawing/2014/main" xmlns="" id="{F1022AF4-47D7-4BE1-A4F3-7951A25E6990}"/>
              </a:ext>
            </a:extLst>
          </p:cNvPr>
          <p:cNvSpPr/>
          <p:nvPr/>
        </p:nvSpPr>
        <p:spPr>
          <a:xfrm>
            <a:off x="361167" y="352911"/>
            <a:ext cx="7656122" cy="2421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pl-PL" sz="1600" b="1" i="0" u="none" strike="noStrike" cap="none">
                <a:solidFill>
                  <a:schemeClr val="accent1"/>
                </a:solidFill>
                <a:latin typeface="Titillium Web"/>
                <a:ea typeface="Titillium Web"/>
                <a:cs typeface="Titillium Web"/>
                <a:sym typeface="Titillium Web"/>
              </a:rPr>
              <a:t>WSPÓLN</a:t>
            </a:r>
            <a:r>
              <a:rPr lang="en-US" sz="1600" b="1" i="0" u="none" strike="noStrike" cap="none">
                <a:solidFill>
                  <a:schemeClr val="accent1"/>
                </a:solidFill>
                <a:latin typeface="Titillium Web"/>
                <a:ea typeface="Titillium Web"/>
                <a:cs typeface="Titillium Web"/>
                <a:sym typeface="Titillium Web"/>
              </a:rPr>
              <a:t>I</a:t>
            </a:r>
            <a:r>
              <a:rPr lang="pl-PL" sz="1600" b="1" i="0" u="none" strike="noStrike" cap="none">
                <a:solidFill>
                  <a:schemeClr val="accent1"/>
                </a:solidFill>
                <a:latin typeface="Titillium Web"/>
                <a:ea typeface="Titillium Web"/>
                <a:cs typeface="Titillium Web"/>
                <a:sym typeface="Titillium Web"/>
              </a:rPr>
              <a:t>E D</a:t>
            </a:r>
            <a:r>
              <a:rPr lang="en-US" sz="1600" b="1" i="0" u="none" strike="noStrike" cap="none">
                <a:solidFill>
                  <a:schemeClr val="accent1"/>
                </a:solidFill>
                <a:latin typeface="Titillium Web"/>
                <a:ea typeface="Titillium Web"/>
                <a:cs typeface="Titillium Web"/>
                <a:sym typeface="Titillium Web"/>
              </a:rPr>
              <a:t>LA LEPSZEJ</a:t>
            </a:r>
            <a:r>
              <a:rPr lang="pl-PL" sz="1600" b="1" i="0" u="none" strike="noStrike" cap="none">
                <a:solidFill>
                  <a:schemeClr val="accent1"/>
                </a:solidFill>
                <a:latin typeface="Titillium Web"/>
                <a:ea typeface="Titillium Web"/>
                <a:cs typeface="Titillium Web"/>
                <a:sym typeface="Titillium Web"/>
              </a:rPr>
              <a:t> ŻYWNOŚCI</a:t>
            </a:r>
            <a:endParaRPr lang="pl-PL" sz="1600" b="1" i="0" u="none" strike="noStrike" cap="none">
              <a:solidFill>
                <a:srgbClr val="4472C4"/>
              </a:solidFill>
              <a:latin typeface="Titillium Web"/>
              <a:ea typeface="Titillium Web"/>
              <a:cs typeface="Titillium Web"/>
              <a:sym typeface="Titillium Web"/>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gc5fdb80bc5_0_0"/>
          <p:cNvSpPr/>
          <p:nvPr/>
        </p:nvSpPr>
        <p:spPr>
          <a:xfrm>
            <a:off x="357078" y="292036"/>
            <a:ext cx="8326800" cy="31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4472C4"/>
                </a:solidFill>
                <a:latin typeface="Calibri"/>
                <a:ea typeface="Calibri"/>
                <a:cs typeface="Calibri"/>
                <a:sym typeface="Calibri"/>
              </a:rPr>
              <a:t>EIT REGIONAL INNOVATION SCHEME (RIS)</a:t>
            </a:r>
            <a:endParaRPr sz="1600" b="1" i="0" u="none" strike="noStrike" cap="none">
              <a:solidFill>
                <a:srgbClr val="4472C4"/>
              </a:solidFill>
              <a:latin typeface="Calibri"/>
              <a:ea typeface="Calibri"/>
              <a:cs typeface="Calibri"/>
              <a:sym typeface="Calibri"/>
            </a:endParaRPr>
          </a:p>
        </p:txBody>
      </p:sp>
      <p:sp>
        <p:nvSpPr>
          <p:cNvPr id="976" name="Google Shape;976;gc5fdb80bc5_0_0"/>
          <p:cNvSpPr txBox="1"/>
          <p:nvPr/>
        </p:nvSpPr>
        <p:spPr>
          <a:xfrm>
            <a:off x="5730950" y="1662838"/>
            <a:ext cx="5516400" cy="36663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2133"/>
              <a:buFont typeface="Arial"/>
              <a:buNone/>
            </a:pPr>
            <a:r>
              <a:rPr lang="en-GB" sz="2100" b="1" i="0" u="none" strike="noStrike" cap="none">
                <a:solidFill>
                  <a:srgbClr val="6BB745"/>
                </a:solidFill>
                <a:latin typeface="Titillium Web"/>
                <a:ea typeface="Titillium Web"/>
                <a:cs typeface="Titillium Web"/>
                <a:sym typeface="Titillium Web"/>
              </a:rPr>
              <a:t>Podejście</a:t>
            </a:r>
            <a:endParaRPr sz="2100" b="1" i="0" u="none" strike="noStrike" cap="none">
              <a:solidFill>
                <a:srgbClr val="6BB745"/>
              </a:solidFill>
              <a:latin typeface="Titillium Web"/>
              <a:ea typeface="Titillium Web"/>
              <a:cs typeface="Titillium Web"/>
              <a:sym typeface="Titillium Web"/>
            </a:endParaRPr>
          </a:p>
          <a:p>
            <a:pPr marL="0" marR="0" lvl="1" indent="0" algn="l" rtl="0">
              <a:lnSpc>
                <a:spcPct val="100000"/>
              </a:lnSpc>
              <a:spcBef>
                <a:spcPts val="0"/>
              </a:spcBef>
              <a:spcAft>
                <a:spcPts val="0"/>
              </a:spcAft>
              <a:buClr>
                <a:srgbClr val="000000"/>
              </a:buClr>
              <a:buSzPts val="2100"/>
              <a:buFont typeface="Arial"/>
              <a:buNone/>
            </a:pPr>
            <a:endParaRPr sz="2100" b="1" i="0" u="none" strike="noStrike" cap="none">
              <a:solidFill>
                <a:srgbClr val="6BB745"/>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700"/>
              <a:buFont typeface="Arial"/>
              <a:buNone/>
            </a:pPr>
            <a:r>
              <a:rPr lang="en-GB" sz="1600" b="1" i="0" u="none" strike="noStrike" cap="none">
                <a:solidFill>
                  <a:srgbClr val="034EA2"/>
                </a:solidFill>
                <a:latin typeface="Titillium Web"/>
                <a:ea typeface="Titillium Web"/>
                <a:cs typeface="Titillium Web"/>
                <a:sym typeface="Titillium Web"/>
              </a:rPr>
              <a:t>Wymiana dobrych praktyk </a:t>
            </a:r>
            <a:r>
              <a:rPr lang="en-GB" sz="1600" b="0" i="0" u="none" strike="noStrike" cap="none">
                <a:solidFill>
                  <a:srgbClr val="034EA2"/>
                </a:solidFill>
                <a:latin typeface="Titillium Web"/>
                <a:ea typeface="Titillium Web"/>
                <a:cs typeface="Titillium Web"/>
                <a:sym typeface="Titillium Web"/>
              </a:rPr>
              <a:t>i doświadczeń, wyłaniających się ze społeczności innowacyjnych EIT</a:t>
            </a:r>
            <a:r>
              <a:rPr lang="en-GB" sz="1200" b="0" i="0" u="none" strike="noStrike" cap="none">
                <a:solidFill>
                  <a:schemeClr val="dk1"/>
                </a:solidFill>
                <a:latin typeface="Arial"/>
                <a:ea typeface="Arial"/>
                <a:cs typeface="Arial"/>
                <a:sym typeface="Arial"/>
              </a:rPr>
              <a:t/>
            </a:r>
            <a:br>
              <a:rPr lang="en-GB" sz="1200" b="0" i="0" u="none" strike="noStrike" cap="none">
                <a:solidFill>
                  <a:schemeClr val="dk1"/>
                </a:solidFill>
                <a:latin typeface="Arial"/>
                <a:ea typeface="Arial"/>
                <a:cs typeface="Arial"/>
                <a:sym typeface="Arial"/>
              </a:rPr>
            </a:br>
            <a:r>
              <a:rPr lang="en-GB" sz="1200" b="0" i="0" u="none" strike="noStrike" cap="none">
                <a:solidFill>
                  <a:schemeClr val="dk1"/>
                </a:solidFill>
                <a:latin typeface="Arial"/>
                <a:ea typeface="Arial"/>
                <a:cs typeface="Arial"/>
                <a:sym typeface="Arial"/>
              </a:rPr>
              <a:t/>
            </a:r>
            <a:br>
              <a:rPr lang="en-GB" sz="1200" b="0" i="0" u="none" strike="noStrike" cap="none">
                <a:solidFill>
                  <a:schemeClr val="dk1"/>
                </a:solidFill>
                <a:latin typeface="Arial"/>
                <a:ea typeface="Arial"/>
                <a:cs typeface="Arial"/>
                <a:sym typeface="Arial"/>
              </a:rPr>
            </a:br>
            <a:r>
              <a:rPr lang="en-GB" sz="1200" b="0" i="0" u="none" strike="noStrike" cap="none">
                <a:solidFill>
                  <a:schemeClr val="dk1"/>
                </a:solidFill>
                <a:latin typeface="Arial"/>
                <a:ea typeface="Arial"/>
                <a:cs typeface="Arial"/>
                <a:sym typeface="Arial"/>
              </a:rPr>
              <a:t/>
            </a:r>
            <a:br>
              <a:rPr lang="en-GB" sz="1200" b="0" i="0" u="none" strike="noStrike" cap="none">
                <a:solidFill>
                  <a:schemeClr val="dk1"/>
                </a:solidFill>
                <a:latin typeface="Arial"/>
                <a:ea typeface="Arial"/>
                <a:cs typeface="Arial"/>
                <a:sym typeface="Arial"/>
              </a:rPr>
            </a:br>
            <a:endParaRPr sz="1400" b="0" i="0" u="none" strike="noStrike" cap="none">
              <a:solidFill>
                <a:srgbClr val="034EA2"/>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700"/>
              <a:buFont typeface="Arial"/>
              <a:buNone/>
            </a:pPr>
            <a:r>
              <a:rPr lang="en-GB" sz="1600" b="1" i="0" u="none" strike="noStrike" cap="none">
                <a:solidFill>
                  <a:srgbClr val="034EA2"/>
                </a:solidFill>
                <a:latin typeface="Titillium Web"/>
                <a:ea typeface="Titillium Web"/>
                <a:cs typeface="Titillium Web"/>
                <a:sym typeface="Titillium Web"/>
              </a:rPr>
              <a:t>Zwiększenie uczestnictwa </a:t>
            </a:r>
            <a:r>
              <a:rPr lang="en-GB" sz="1600" b="0" i="0" u="none" strike="noStrike" cap="none">
                <a:solidFill>
                  <a:srgbClr val="034EA2"/>
                </a:solidFill>
                <a:latin typeface="Titillium Web"/>
                <a:ea typeface="Titillium Web"/>
                <a:cs typeface="Titillium Web"/>
                <a:sym typeface="Titillium Web"/>
              </a:rPr>
              <a:t>w działaniach, w ramach programów żywnościowych EIT i ułatwienie dostępu do szerszych sieci </a:t>
            </a:r>
            <a:r>
              <a:rPr lang="en-GB" sz="1200" b="0" i="0" u="none" strike="noStrike" cap="none">
                <a:solidFill>
                  <a:schemeClr val="dk1"/>
                </a:solidFill>
                <a:latin typeface="Arial"/>
                <a:ea typeface="Arial"/>
                <a:cs typeface="Arial"/>
                <a:sym typeface="Arial"/>
              </a:rPr>
              <a:t/>
            </a:r>
            <a:br>
              <a:rPr lang="en-GB" sz="1200" b="0" i="0" u="none" strike="noStrike" cap="none">
                <a:solidFill>
                  <a:schemeClr val="dk1"/>
                </a:solidFill>
                <a:latin typeface="Arial"/>
                <a:ea typeface="Arial"/>
                <a:cs typeface="Arial"/>
                <a:sym typeface="Arial"/>
              </a:rPr>
            </a:br>
            <a:endParaRPr sz="1600" b="0" i="0" u="none" strike="noStrike" cap="none">
              <a:solidFill>
                <a:srgbClr val="034EA2"/>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800"/>
              <a:buFont typeface="Arial"/>
              <a:buNone/>
            </a:pPr>
            <a:endParaRPr sz="1600" b="0" i="0" u="none" strike="noStrike" cap="none">
              <a:solidFill>
                <a:srgbClr val="034EA2"/>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700"/>
              <a:buFont typeface="Arial"/>
              <a:buNone/>
            </a:pPr>
            <a:r>
              <a:rPr lang="en-GB" sz="1600" b="1" i="0" u="none" strike="noStrike" cap="none">
                <a:solidFill>
                  <a:srgbClr val="034EA2"/>
                </a:solidFill>
                <a:latin typeface="Titillium Web"/>
                <a:ea typeface="Titillium Web"/>
                <a:cs typeface="Titillium Web"/>
                <a:sym typeface="Titillium Web"/>
              </a:rPr>
              <a:t>Wspieranie współpracy </a:t>
            </a:r>
            <a:r>
              <a:rPr lang="en-GB" sz="1600" b="0" i="0" u="none" strike="noStrike" cap="none">
                <a:solidFill>
                  <a:srgbClr val="034EA2"/>
                </a:solidFill>
                <a:latin typeface="Titillium Web"/>
                <a:ea typeface="Titillium Web"/>
                <a:cs typeface="Titillium Web"/>
                <a:sym typeface="Titillium Web"/>
              </a:rPr>
              <a:t>w regionach i poszczególnych krajach, zgodnie z priorytetami określonymi w strategiach inteligentnej specjalizacji rolno-spożywczej (RIS3)</a:t>
            </a:r>
            <a:endParaRPr sz="1700" b="1" i="0" u="none" strike="noStrike" cap="none">
              <a:solidFill>
                <a:srgbClr val="034EA2"/>
              </a:solidFill>
              <a:latin typeface="Titillium Web"/>
              <a:ea typeface="Titillium Web"/>
              <a:cs typeface="Titillium Web"/>
              <a:sym typeface="Titillium Web"/>
            </a:endParaRPr>
          </a:p>
        </p:txBody>
      </p:sp>
      <p:sp>
        <p:nvSpPr>
          <p:cNvPr id="977" name="Google Shape;977;gc5fdb80bc5_0_0"/>
          <p:cNvSpPr/>
          <p:nvPr/>
        </p:nvSpPr>
        <p:spPr>
          <a:xfrm>
            <a:off x="357078" y="292036"/>
            <a:ext cx="8326800" cy="31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4472C4"/>
                </a:solidFill>
                <a:latin typeface="Calibri"/>
                <a:ea typeface="Calibri"/>
                <a:cs typeface="Calibri"/>
                <a:sym typeface="Calibri"/>
              </a:rPr>
              <a:t>EIT REGIONAL INNOVATION SCHEME (RIS)</a:t>
            </a:r>
            <a:endParaRPr sz="1600" b="1" i="0" u="none" strike="noStrike" cap="none">
              <a:solidFill>
                <a:srgbClr val="4472C4"/>
              </a:solidFill>
              <a:latin typeface="Calibri"/>
              <a:ea typeface="Calibri"/>
              <a:cs typeface="Calibri"/>
              <a:sym typeface="Calibri"/>
            </a:endParaRPr>
          </a:p>
        </p:txBody>
      </p:sp>
      <p:sp>
        <p:nvSpPr>
          <p:cNvPr id="978" name="Google Shape;978;gc5fdb80bc5_0_0"/>
          <p:cNvSpPr txBox="1"/>
          <p:nvPr/>
        </p:nvSpPr>
        <p:spPr>
          <a:xfrm>
            <a:off x="577150" y="1621213"/>
            <a:ext cx="3253500" cy="2698800"/>
          </a:xfrm>
          <a:prstGeom prst="rect">
            <a:avLst/>
          </a:prstGeom>
          <a:noFill/>
          <a:ln>
            <a:noFill/>
          </a:ln>
        </p:spPr>
        <p:txBody>
          <a:bodyPr spcFirstLastPara="1" wrap="square" lIns="91425" tIns="45700" rIns="91425" bIns="45700" anchor="t" anchorCtr="0">
            <a:noAutofit/>
          </a:bodyPr>
          <a:lstStyle/>
          <a:p>
            <a:pPr marL="0" marR="0" lvl="1" indent="0" algn="r" rtl="0">
              <a:lnSpc>
                <a:spcPct val="100000"/>
              </a:lnSpc>
              <a:spcBef>
                <a:spcPts val="0"/>
              </a:spcBef>
              <a:spcAft>
                <a:spcPts val="0"/>
              </a:spcAft>
              <a:buClr>
                <a:srgbClr val="034EA2"/>
              </a:buClr>
              <a:buSzPts val="2133"/>
              <a:buFont typeface="Arial"/>
              <a:buNone/>
            </a:pPr>
            <a:r>
              <a:rPr lang="en-GB" sz="2100" b="1" i="0" u="none" strike="noStrike" cap="none">
                <a:solidFill>
                  <a:srgbClr val="6BB745"/>
                </a:solidFill>
                <a:latin typeface="Titillium Web"/>
                <a:ea typeface="Titillium Web"/>
                <a:cs typeface="Titillium Web"/>
                <a:sym typeface="Titillium Web"/>
              </a:rPr>
              <a:t>Cel</a:t>
            </a:r>
            <a:br>
              <a:rPr lang="en-GB" sz="2100" b="1" i="0" u="none" strike="noStrike" cap="none">
                <a:solidFill>
                  <a:srgbClr val="6BB745"/>
                </a:solidFill>
                <a:latin typeface="Titillium Web"/>
                <a:ea typeface="Titillium Web"/>
                <a:cs typeface="Titillium Web"/>
                <a:sym typeface="Titillium Web"/>
              </a:rPr>
            </a:br>
            <a:endParaRPr sz="2100" b="1" i="0" u="none" strike="noStrike" cap="none">
              <a:solidFill>
                <a:srgbClr val="000000"/>
              </a:solidFill>
              <a:latin typeface="Titillium Web"/>
              <a:ea typeface="Titillium Web"/>
              <a:cs typeface="Titillium Web"/>
              <a:sym typeface="Titillium Web"/>
            </a:endParaRPr>
          </a:p>
          <a:p>
            <a:pPr marL="0" marR="0" lvl="0" indent="0" algn="r" rtl="0">
              <a:lnSpc>
                <a:spcPct val="100000"/>
              </a:lnSpc>
              <a:spcBef>
                <a:spcPts val="0"/>
              </a:spcBef>
              <a:spcAft>
                <a:spcPts val="0"/>
              </a:spcAft>
              <a:buClr>
                <a:schemeClr val="dk1"/>
              </a:buClr>
              <a:buSzPts val="1700"/>
              <a:buFont typeface="Arial"/>
              <a:buNone/>
            </a:pPr>
            <a:r>
              <a:rPr lang="en-GB" sz="1700" b="0" i="0" u="none" strike="noStrike" cap="none">
                <a:solidFill>
                  <a:srgbClr val="034EA2"/>
                </a:solidFill>
                <a:latin typeface="Titillium Web"/>
                <a:ea typeface="Titillium Web"/>
                <a:cs typeface="Titillium Web"/>
                <a:sym typeface="Titillium Web"/>
              </a:rPr>
              <a:t>Przyczynianie się do zwiększania zdolności innowacyjnych mniejszych innowatorów*</a:t>
            </a:r>
            <a:r>
              <a:rPr lang="en-GB" sz="1400" b="0" i="0" u="none" strike="noStrike" cap="none">
                <a:solidFill>
                  <a:schemeClr val="dk1"/>
                </a:solidFill>
                <a:latin typeface="Arial"/>
                <a:ea typeface="Arial"/>
                <a:cs typeface="Arial"/>
                <a:sym typeface="Arial"/>
              </a:rPr>
              <a:t/>
            </a:r>
            <a:br>
              <a:rPr lang="en-GB" sz="1400" b="0" i="0" u="none" strike="noStrike" cap="none">
                <a:solidFill>
                  <a:schemeClr val="dk1"/>
                </a:solidFill>
                <a:latin typeface="Arial"/>
                <a:ea typeface="Arial"/>
                <a:cs typeface="Arial"/>
                <a:sym typeface="Arial"/>
              </a:rPr>
            </a:br>
            <a:r>
              <a:rPr lang="en-GB" sz="1700" b="0" i="0" u="none" strike="noStrike" cap="none">
                <a:solidFill>
                  <a:srgbClr val="034EA2"/>
                </a:solidFill>
                <a:latin typeface="Titillium Web"/>
                <a:ea typeface="Titillium Web"/>
                <a:cs typeface="Titillium Web"/>
                <a:sym typeface="Titillium Web"/>
              </a:rPr>
              <a:t>  </a:t>
            </a:r>
            <a:r>
              <a:rPr lang="en-GB" sz="1400" b="0" i="0" u="none" strike="noStrike" cap="none">
                <a:solidFill>
                  <a:schemeClr val="dk1"/>
                </a:solidFill>
                <a:latin typeface="Arial"/>
                <a:ea typeface="Arial"/>
                <a:cs typeface="Arial"/>
                <a:sym typeface="Arial"/>
              </a:rPr>
              <a:t/>
            </a:r>
            <a:br>
              <a:rPr lang="en-GB" sz="1400" b="0" i="0" u="none" strike="noStrike" cap="none">
                <a:solidFill>
                  <a:schemeClr val="dk1"/>
                </a:solidFill>
                <a:latin typeface="Arial"/>
                <a:ea typeface="Arial"/>
                <a:cs typeface="Arial"/>
                <a:sym typeface="Arial"/>
              </a:rPr>
            </a:br>
            <a:r>
              <a:rPr lang="en-GB" sz="1700" b="0" i="1" u="none" strike="noStrike" cap="none">
                <a:solidFill>
                  <a:srgbClr val="034EA2"/>
                </a:solidFill>
                <a:latin typeface="Titillium Web"/>
                <a:ea typeface="Titillium Web"/>
                <a:cs typeface="Titillium Web"/>
                <a:sym typeface="Titillium Web"/>
              </a:rPr>
              <a:t>- Państwa członkowskie UE i kraje stowarzyszone z programem Horyzont Europa</a:t>
            </a:r>
            <a:endParaRPr sz="1700" b="0" i="1" u="none" strike="noStrike" cap="none">
              <a:solidFill>
                <a:srgbClr val="034EA2"/>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700"/>
              <a:buFont typeface="Arial"/>
              <a:buNone/>
            </a:pPr>
            <a:endParaRPr sz="1700" b="0" i="0" u="none" strike="noStrike" cap="none">
              <a:solidFill>
                <a:srgbClr val="034EA2"/>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34EA2"/>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34EA2"/>
              </a:solidFill>
              <a:latin typeface="Calibri"/>
              <a:ea typeface="Calibri"/>
              <a:cs typeface="Calibri"/>
              <a:sym typeface="Calibri"/>
            </a:endParaRPr>
          </a:p>
        </p:txBody>
      </p:sp>
      <p:sp>
        <p:nvSpPr>
          <p:cNvPr id="979" name="Google Shape;979;gc5fdb80bc5_0_0"/>
          <p:cNvSpPr txBox="1"/>
          <p:nvPr/>
        </p:nvSpPr>
        <p:spPr>
          <a:xfrm>
            <a:off x="5730950" y="5396925"/>
            <a:ext cx="5782800" cy="708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1800"/>
              </a:spcBef>
              <a:spcAft>
                <a:spcPts val="0"/>
              </a:spcAft>
              <a:buClr>
                <a:srgbClr val="000000"/>
              </a:buClr>
              <a:buSzPts val="1400"/>
              <a:buFont typeface="Arial"/>
              <a:buNone/>
            </a:pPr>
            <a:r>
              <a:rPr lang="en-GB" sz="1400" b="0" i="1" u="none" strike="noStrike" cap="none">
                <a:solidFill>
                  <a:schemeClr val="lt1"/>
                </a:solidFill>
                <a:latin typeface="Arial"/>
                <a:ea typeface="Arial"/>
                <a:cs typeface="Arial"/>
                <a:sym typeface="Arial"/>
              </a:rPr>
              <a:t>*</a:t>
            </a:r>
            <a:r>
              <a:rPr lang="en-GB" sz="1700" b="0" i="1" u="none" strike="noStrike" cap="none">
                <a:solidFill>
                  <a:srgbClr val="034EA2"/>
                </a:solidFill>
                <a:latin typeface="Titillium Web"/>
                <a:ea typeface="Titillium Web"/>
                <a:cs typeface="Titillium Web"/>
                <a:sym typeface="Titillium Web"/>
              </a:rPr>
              <a:t> </a:t>
            </a:r>
            <a:r>
              <a:rPr lang="en-GB" sz="1700" b="0" i="0" u="none" strike="noStrike" cap="none">
                <a:solidFill>
                  <a:srgbClr val="034EA2"/>
                </a:solidFill>
                <a:latin typeface="Titillium Web"/>
                <a:ea typeface="Titillium Web"/>
                <a:cs typeface="Titillium Web"/>
                <a:sym typeface="Titillium Web"/>
              </a:rPr>
              <a:t>*</a:t>
            </a:r>
            <a:r>
              <a:rPr lang="en-GB" sz="1700" b="0" i="1" u="none" strike="noStrike" cap="none">
                <a:solidFill>
                  <a:srgbClr val="034EA2"/>
                </a:solidFill>
                <a:latin typeface="Titillium Web"/>
                <a:ea typeface="Titillium Web"/>
                <a:cs typeface="Titillium Web"/>
                <a:sym typeface="Titillium Web"/>
              </a:rPr>
              <a:t>Europejska tabela wyników innowacyjności </a:t>
            </a:r>
            <a:br>
              <a:rPr lang="en-GB" sz="1700" b="0" i="1" u="none" strike="noStrike" cap="none">
                <a:solidFill>
                  <a:srgbClr val="034EA2"/>
                </a:solidFill>
                <a:latin typeface="Titillium Web"/>
                <a:ea typeface="Titillium Web"/>
                <a:cs typeface="Titillium Web"/>
                <a:sym typeface="Titillium Web"/>
              </a:rPr>
            </a:br>
            <a:r>
              <a:rPr lang="en-GB" sz="1700" b="0" i="1" u="none" strike="noStrike" cap="none">
                <a:solidFill>
                  <a:srgbClr val="034EA2"/>
                </a:solidFill>
                <a:latin typeface="Titillium Web"/>
                <a:ea typeface="Titillium Web"/>
                <a:cs typeface="Titillium Web"/>
                <a:sym typeface="Titillium Web"/>
              </a:rPr>
              <a:t>- European Innovation Scoreboard</a:t>
            </a:r>
            <a:endParaRPr sz="1700" b="0" i="1" u="none" strike="noStrike" cap="none">
              <a:solidFill>
                <a:srgbClr val="034EA2"/>
              </a:solidFill>
              <a:latin typeface="Titillium Web"/>
              <a:ea typeface="Titillium Web"/>
              <a:cs typeface="Titillium Web"/>
              <a:sym typeface="Titillium Web"/>
            </a:endParaRPr>
          </a:p>
        </p:txBody>
      </p:sp>
      <p:grpSp>
        <p:nvGrpSpPr>
          <p:cNvPr id="980" name="Google Shape;980;gc5fdb80bc5_0_0"/>
          <p:cNvGrpSpPr/>
          <p:nvPr/>
        </p:nvGrpSpPr>
        <p:grpSpPr>
          <a:xfrm>
            <a:off x="3936092" y="1809654"/>
            <a:ext cx="548031" cy="3181270"/>
            <a:chOff x="3936172" y="1809625"/>
            <a:chExt cx="588395" cy="3128400"/>
          </a:xfrm>
        </p:grpSpPr>
        <p:cxnSp>
          <p:nvCxnSpPr>
            <p:cNvPr id="981" name="Google Shape;981;gc5fdb80bc5_0_0"/>
            <p:cNvCxnSpPr/>
            <p:nvPr/>
          </p:nvCxnSpPr>
          <p:spPr>
            <a:xfrm>
              <a:off x="4114975" y="1809625"/>
              <a:ext cx="3600" cy="3128400"/>
            </a:xfrm>
            <a:prstGeom prst="straightConnector1">
              <a:avLst/>
            </a:prstGeom>
            <a:noFill/>
            <a:ln w="28575" cap="flat" cmpd="sng">
              <a:solidFill>
                <a:srgbClr val="4472C4"/>
              </a:solidFill>
              <a:prstDash val="solid"/>
              <a:round/>
              <a:headEnd type="none" w="sm" len="sm"/>
              <a:tailEnd type="none" w="sm" len="sm"/>
            </a:ln>
          </p:spPr>
        </p:cxnSp>
        <p:cxnSp>
          <p:nvCxnSpPr>
            <p:cNvPr id="982" name="Google Shape;982;gc5fdb80bc5_0_0"/>
            <p:cNvCxnSpPr/>
            <p:nvPr/>
          </p:nvCxnSpPr>
          <p:spPr>
            <a:xfrm flipH="1">
              <a:off x="4099767" y="2659792"/>
              <a:ext cx="424800" cy="12600"/>
            </a:xfrm>
            <a:prstGeom prst="straightConnector1">
              <a:avLst/>
            </a:prstGeom>
            <a:noFill/>
            <a:ln w="19050" cap="flat" cmpd="sng">
              <a:solidFill>
                <a:srgbClr val="4472C4"/>
              </a:solidFill>
              <a:prstDash val="solid"/>
              <a:round/>
              <a:headEnd type="triangle" w="med" len="med"/>
              <a:tailEnd type="none" w="sm" len="sm"/>
            </a:ln>
          </p:spPr>
        </p:cxnSp>
        <p:cxnSp>
          <p:nvCxnSpPr>
            <p:cNvPr id="983" name="Google Shape;983;gc5fdb80bc5_0_0"/>
            <p:cNvCxnSpPr/>
            <p:nvPr/>
          </p:nvCxnSpPr>
          <p:spPr>
            <a:xfrm rot="10800000">
              <a:off x="4127967" y="3815420"/>
              <a:ext cx="396600" cy="6300"/>
            </a:xfrm>
            <a:prstGeom prst="straightConnector1">
              <a:avLst/>
            </a:prstGeom>
            <a:noFill/>
            <a:ln w="19050" cap="flat" cmpd="sng">
              <a:solidFill>
                <a:srgbClr val="4472C4"/>
              </a:solidFill>
              <a:prstDash val="solid"/>
              <a:round/>
              <a:headEnd type="triangle" w="med" len="med"/>
              <a:tailEnd type="none" w="sm" len="sm"/>
            </a:ln>
          </p:spPr>
        </p:cxnSp>
        <p:cxnSp>
          <p:nvCxnSpPr>
            <p:cNvPr id="984" name="Google Shape;984;gc5fdb80bc5_0_0"/>
            <p:cNvCxnSpPr/>
            <p:nvPr/>
          </p:nvCxnSpPr>
          <p:spPr>
            <a:xfrm flipH="1">
              <a:off x="4125267" y="4927558"/>
              <a:ext cx="389100" cy="6600"/>
            </a:xfrm>
            <a:prstGeom prst="straightConnector1">
              <a:avLst/>
            </a:prstGeom>
            <a:noFill/>
            <a:ln w="19050" cap="flat" cmpd="sng">
              <a:solidFill>
                <a:srgbClr val="4472C4"/>
              </a:solidFill>
              <a:prstDash val="solid"/>
              <a:round/>
              <a:headEnd type="triangle" w="med" len="med"/>
              <a:tailEnd type="none" w="sm" len="sm"/>
            </a:ln>
          </p:spPr>
        </p:cxnSp>
        <p:cxnSp>
          <p:nvCxnSpPr>
            <p:cNvPr id="985" name="Google Shape;985;gc5fdb80bc5_0_0"/>
            <p:cNvCxnSpPr/>
            <p:nvPr/>
          </p:nvCxnSpPr>
          <p:spPr>
            <a:xfrm flipH="1">
              <a:off x="3936172" y="1809625"/>
              <a:ext cx="188700" cy="9900"/>
            </a:xfrm>
            <a:prstGeom prst="straightConnector1">
              <a:avLst/>
            </a:prstGeom>
            <a:noFill/>
            <a:ln w="19050" cap="flat" cmpd="sng">
              <a:solidFill>
                <a:srgbClr val="4472C4"/>
              </a:solidFill>
              <a:prstDash val="solid"/>
              <a:round/>
              <a:headEnd type="none" w="sm" len="sm"/>
              <a:tailEnd type="oval" w="med" len="med"/>
            </a:ln>
          </p:spPr>
        </p:cxnSp>
      </p:grpSp>
      <p:grpSp>
        <p:nvGrpSpPr>
          <p:cNvPr id="986" name="Google Shape;986;gc5fdb80bc5_0_0"/>
          <p:cNvGrpSpPr/>
          <p:nvPr/>
        </p:nvGrpSpPr>
        <p:grpSpPr>
          <a:xfrm>
            <a:off x="4484237" y="2121157"/>
            <a:ext cx="1077272" cy="1077272"/>
            <a:chOff x="4411199" y="2118150"/>
            <a:chExt cx="1127325" cy="1127325"/>
          </a:xfrm>
        </p:grpSpPr>
        <p:sp>
          <p:nvSpPr>
            <p:cNvPr id="987" name="Google Shape;987;gc5fdb80bc5_0_0"/>
            <p:cNvSpPr/>
            <p:nvPr/>
          </p:nvSpPr>
          <p:spPr>
            <a:xfrm>
              <a:off x="4436211" y="2143163"/>
              <a:ext cx="1077300" cy="1077300"/>
            </a:xfrm>
            <a:prstGeom prst="ellipse">
              <a:avLst/>
            </a:prstGeom>
            <a:solidFill>
              <a:srgbClr val="034FA3"/>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8" name="Google Shape;988;gc5fdb80bc5_0_0"/>
            <p:cNvPicPr preferRelativeResize="0"/>
            <p:nvPr/>
          </p:nvPicPr>
          <p:blipFill rotWithShape="1">
            <a:blip r:embed="rId3">
              <a:alphaModFix/>
            </a:blip>
            <a:srcRect/>
            <a:stretch/>
          </p:blipFill>
          <p:spPr>
            <a:xfrm>
              <a:off x="4411199" y="2118150"/>
              <a:ext cx="1127325" cy="1127325"/>
            </a:xfrm>
            <a:prstGeom prst="rect">
              <a:avLst/>
            </a:prstGeom>
            <a:noFill/>
            <a:ln>
              <a:noFill/>
            </a:ln>
          </p:spPr>
        </p:pic>
      </p:grpSp>
      <p:grpSp>
        <p:nvGrpSpPr>
          <p:cNvPr id="989" name="Google Shape;989;gc5fdb80bc5_0_0"/>
          <p:cNvGrpSpPr/>
          <p:nvPr/>
        </p:nvGrpSpPr>
        <p:grpSpPr>
          <a:xfrm>
            <a:off x="4524567" y="3323409"/>
            <a:ext cx="996600" cy="996622"/>
            <a:chOff x="4314255" y="3676181"/>
            <a:chExt cx="996600" cy="996622"/>
          </a:xfrm>
        </p:grpSpPr>
        <p:sp>
          <p:nvSpPr>
            <p:cNvPr id="990" name="Google Shape;990;gc5fdb80bc5_0_0"/>
            <p:cNvSpPr/>
            <p:nvPr/>
          </p:nvSpPr>
          <p:spPr>
            <a:xfrm>
              <a:off x="4314255" y="3676192"/>
              <a:ext cx="996600" cy="996600"/>
            </a:xfrm>
            <a:prstGeom prst="ellipse">
              <a:avLst/>
            </a:prstGeom>
            <a:solidFill>
              <a:srgbClr val="034FA3"/>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1" name="Google Shape;991;gc5fdb80bc5_0_0"/>
            <p:cNvPicPr preferRelativeResize="0"/>
            <p:nvPr/>
          </p:nvPicPr>
          <p:blipFill rotWithShape="1">
            <a:blip r:embed="rId4">
              <a:alphaModFix/>
            </a:blip>
            <a:srcRect/>
            <a:stretch/>
          </p:blipFill>
          <p:spPr>
            <a:xfrm>
              <a:off x="4314255" y="3676181"/>
              <a:ext cx="996600" cy="996622"/>
            </a:xfrm>
            <a:prstGeom prst="rect">
              <a:avLst/>
            </a:prstGeom>
            <a:noFill/>
            <a:ln>
              <a:noFill/>
            </a:ln>
          </p:spPr>
        </p:pic>
      </p:grpSp>
      <p:grpSp>
        <p:nvGrpSpPr>
          <p:cNvPr id="992" name="Google Shape;992;gc5fdb80bc5_0_0"/>
          <p:cNvGrpSpPr/>
          <p:nvPr/>
        </p:nvGrpSpPr>
        <p:grpSpPr>
          <a:xfrm>
            <a:off x="4484237" y="4445012"/>
            <a:ext cx="1077272" cy="1077272"/>
            <a:chOff x="3013965" y="5449591"/>
            <a:chExt cx="1127325" cy="1127325"/>
          </a:xfrm>
        </p:grpSpPr>
        <p:sp>
          <p:nvSpPr>
            <p:cNvPr id="993" name="Google Shape;993;gc5fdb80bc5_0_0"/>
            <p:cNvSpPr/>
            <p:nvPr/>
          </p:nvSpPr>
          <p:spPr>
            <a:xfrm>
              <a:off x="3038978" y="5474604"/>
              <a:ext cx="1077300" cy="1077300"/>
            </a:xfrm>
            <a:prstGeom prst="ellipse">
              <a:avLst/>
            </a:prstGeom>
            <a:solidFill>
              <a:srgbClr val="034FA3"/>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4" name="Google Shape;994;gc5fdb80bc5_0_0"/>
            <p:cNvPicPr preferRelativeResize="0"/>
            <p:nvPr/>
          </p:nvPicPr>
          <p:blipFill rotWithShape="1">
            <a:blip r:embed="rId5">
              <a:alphaModFix/>
            </a:blip>
            <a:srcRect/>
            <a:stretch/>
          </p:blipFill>
          <p:spPr>
            <a:xfrm>
              <a:off x="3013965" y="5449591"/>
              <a:ext cx="1127325" cy="1127325"/>
            </a:xfrm>
            <a:prstGeom prst="rect">
              <a:avLst/>
            </a:prstGeom>
            <a:noFill/>
            <a:ln>
              <a:noFill/>
            </a:ln>
          </p:spPr>
        </p:pic>
      </p:grpSp>
      <p:sp>
        <p:nvSpPr>
          <p:cNvPr id="995" name="Google Shape;995;gc5fdb80bc5_0_0"/>
          <p:cNvSpPr txBox="1"/>
          <p:nvPr/>
        </p:nvSpPr>
        <p:spPr>
          <a:xfrm>
            <a:off x="361167" y="517743"/>
            <a:ext cx="9496800" cy="10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Arial"/>
              <a:buNone/>
            </a:pPr>
            <a:r>
              <a:rPr lang="en-GB" sz="3200" b="1" i="0" u="none" strike="noStrike" cap="none">
                <a:solidFill>
                  <a:srgbClr val="6AB645"/>
                </a:solidFill>
                <a:latin typeface="Titillium Web"/>
                <a:ea typeface="Titillium Web"/>
                <a:cs typeface="Titillium Web"/>
                <a:sym typeface="Titillium Web"/>
              </a:rPr>
              <a:t>Tworzenie europejskiej wspólnoty</a:t>
            </a:r>
            <a:br>
              <a:rPr lang="en-GB" sz="3200" b="1" i="0" u="none" strike="noStrike" cap="none">
                <a:solidFill>
                  <a:srgbClr val="6AB645"/>
                </a:solidFill>
                <a:latin typeface="Titillium Web"/>
                <a:ea typeface="Titillium Web"/>
                <a:cs typeface="Titillium Web"/>
                <a:sym typeface="Titillium Web"/>
              </a:rPr>
            </a:br>
            <a:r>
              <a:rPr lang="en-GB" sz="3200" b="1" i="0" u="none" strike="noStrike" cap="none">
                <a:solidFill>
                  <a:srgbClr val="6AB645"/>
                </a:solidFill>
                <a:latin typeface="Titillium Web"/>
                <a:ea typeface="Titillium Web"/>
                <a:cs typeface="Titillium Web"/>
                <a:sym typeface="Titillium Web"/>
              </a:rPr>
              <a:t>innowacji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rgbClr val="6AB645"/>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16"/>
          <p:cNvSpPr/>
          <p:nvPr/>
        </p:nvSpPr>
        <p:spPr>
          <a:xfrm>
            <a:off x="357078" y="292036"/>
            <a:ext cx="8326895" cy="314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4472C4"/>
                </a:solidFill>
                <a:latin typeface="Calibri"/>
                <a:ea typeface="Calibri"/>
                <a:cs typeface="Calibri"/>
                <a:sym typeface="Calibri"/>
              </a:rPr>
              <a:t>EIT REGIONAL INNOVATION SCHEME (RIS)</a:t>
            </a:r>
            <a:endParaRPr sz="1600" b="1" i="0" u="none" strike="noStrike" cap="none">
              <a:solidFill>
                <a:srgbClr val="4472C4"/>
              </a:solidFill>
              <a:latin typeface="Calibri"/>
              <a:ea typeface="Calibri"/>
              <a:cs typeface="Calibri"/>
              <a:sym typeface="Calibri"/>
            </a:endParaRPr>
          </a:p>
        </p:txBody>
      </p:sp>
      <p:sp>
        <p:nvSpPr>
          <p:cNvPr id="1024" name="Google Shape;1024;p16"/>
          <p:cNvSpPr txBox="1"/>
          <p:nvPr/>
        </p:nvSpPr>
        <p:spPr>
          <a:xfrm>
            <a:off x="361173" y="517750"/>
            <a:ext cx="70434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rgbClr val="6AB645"/>
                </a:solidFill>
                <a:latin typeface="Titillium Web"/>
                <a:ea typeface="Titillium Web"/>
                <a:cs typeface="Titillium Web"/>
                <a:sym typeface="Titillium Web"/>
              </a:rPr>
              <a:t>Tworzenie europejskiej wspólnoty </a:t>
            </a:r>
            <a:br>
              <a:rPr lang="en-GB" sz="3200" b="1" i="0" u="none" strike="noStrike" cap="none">
                <a:solidFill>
                  <a:srgbClr val="6AB645"/>
                </a:solidFill>
                <a:latin typeface="Titillium Web"/>
                <a:ea typeface="Titillium Web"/>
                <a:cs typeface="Titillium Web"/>
                <a:sym typeface="Titillium Web"/>
              </a:rPr>
            </a:br>
            <a:r>
              <a:rPr lang="en-GB" sz="3200" b="1" i="0" u="none" strike="noStrike" cap="none">
                <a:solidFill>
                  <a:srgbClr val="6AB645"/>
                </a:solidFill>
                <a:latin typeface="Titillium Web"/>
                <a:ea typeface="Titillium Web"/>
                <a:cs typeface="Titillium Web"/>
                <a:sym typeface="Titillium Web"/>
              </a:rPr>
              <a:t>innowacji</a:t>
            </a:r>
            <a:endParaRPr sz="1400" b="0" i="0" u="none" strike="noStrike" cap="none">
              <a:solidFill>
                <a:srgbClr val="000000"/>
              </a:solidFill>
              <a:latin typeface="Arial"/>
              <a:ea typeface="Arial"/>
              <a:cs typeface="Arial"/>
              <a:sym typeface="Arial"/>
            </a:endParaRPr>
          </a:p>
        </p:txBody>
      </p:sp>
      <p:sp>
        <p:nvSpPr>
          <p:cNvPr id="1025" name="Google Shape;1025;p16"/>
          <p:cNvSpPr txBox="1"/>
          <p:nvPr/>
        </p:nvSpPr>
        <p:spPr>
          <a:xfrm>
            <a:off x="977425" y="3840470"/>
            <a:ext cx="3376200" cy="1989600"/>
          </a:xfrm>
          <a:prstGeom prst="rect">
            <a:avLst/>
          </a:prstGeom>
          <a:noFill/>
          <a:ln>
            <a:noFill/>
          </a:ln>
        </p:spPr>
        <p:txBody>
          <a:bodyPr spcFirstLastPara="1" wrap="square" lIns="0" tIns="0" rIns="91425"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GB" sz="2200" b="1" i="0" u="none" strike="noStrike" cap="none">
                <a:solidFill>
                  <a:srgbClr val="70B237"/>
                </a:solidFill>
                <a:latin typeface="Calibri"/>
                <a:ea typeface="Calibri"/>
                <a:cs typeface="Calibri"/>
                <a:sym typeface="Calibri"/>
              </a:rPr>
              <a:t>Produkcja rolno-spożywcza</a:t>
            </a:r>
            <a:r>
              <a:rPr lang="en-GB" sz="2200" b="1" i="0" u="none" strike="noStrike" cap="none">
                <a:solidFill>
                  <a:srgbClr val="508933"/>
                </a:solidFill>
                <a:latin typeface="Calibri"/>
                <a:ea typeface="Calibri"/>
                <a:cs typeface="Calibri"/>
                <a:sym typeface="Calibri"/>
              </a:rPr>
              <a:t> </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GB" sz="1600" b="0" i="0" u="none" strike="noStrike" cap="none">
                <a:solidFill>
                  <a:srgbClr val="274895"/>
                </a:solidFill>
                <a:latin typeface="Titillium Web"/>
                <a:ea typeface="Titillium Web"/>
                <a:cs typeface="Titillium Web"/>
                <a:sym typeface="Titillium Web"/>
              </a:rPr>
              <a:t>Duża produkcja przemysłu rolnego, powierzchnia użytków rolnych oraz znaczenie produkcji rolnej i przetwórstwa rolno-spożywczego dla gospodarki kraju</a:t>
            </a:r>
            <a:endParaRPr sz="1800" b="1" i="0" u="none" strike="noStrike" cap="none">
              <a:solidFill>
                <a:srgbClr val="70B237"/>
              </a:solidFill>
              <a:latin typeface="Calibri"/>
              <a:ea typeface="Calibri"/>
              <a:cs typeface="Calibri"/>
              <a:sym typeface="Calibri"/>
            </a:endParaRPr>
          </a:p>
        </p:txBody>
      </p:sp>
      <p:sp>
        <p:nvSpPr>
          <p:cNvPr id="1026" name="Google Shape;1026;p16"/>
          <p:cNvSpPr txBox="1"/>
          <p:nvPr/>
        </p:nvSpPr>
        <p:spPr>
          <a:xfrm>
            <a:off x="7928075" y="3840475"/>
            <a:ext cx="3376200" cy="1840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GB" sz="2200" b="1" i="0" u="none" strike="noStrike" cap="none">
                <a:solidFill>
                  <a:srgbClr val="70B237"/>
                </a:solidFill>
                <a:latin typeface="Calibri"/>
                <a:ea typeface="Calibri"/>
                <a:cs typeface="Calibri"/>
                <a:sym typeface="Calibri"/>
              </a:rPr>
              <a:t>Strategie inteligentnej specjalizacji</a:t>
            </a:r>
            <a:endParaRPr sz="2200" b="1" i="0" u="none" strike="noStrike" cap="none">
              <a:solidFill>
                <a:srgbClr val="70B237"/>
              </a:solidFill>
              <a:latin typeface="Calibri"/>
              <a:ea typeface="Calibri"/>
              <a:cs typeface="Calibri"/>
              <a:sym typeface="Calibri"/>
            </a:endParaRPr>
          </a:p>
          <a:p>
            <a:pPr marL="0" marR="0" lvl="0" indent="0" algn="l" rtl="0">
              <a:lnSpc>
                <a:spcPct val="112999"/>
              </a:lnSpc>
              <a:spcBef>
                <a:spcPts val="0"/>
              </a:spcBef>
              <a:spcAft>
                <a:spcPts val="0"/>
              </a:spcAft>
              <a:buClr>
                <a:schemeClr val="dk1"/>
              </a:buClr>
              <a:buSzPts val="1800"/>
              <a:buFont typeface="Arial"/>
              <a:buNone/>
            </a:pPr>
            <a:r>
              <a:rPr lang="en-GB" sz="1600" b="0" i="0" u="none" strike="noStrike" cap="none">
                <a:solidFill>
                  <a:srgbClr val="274895"/>
                </a:solidFill>
                <a:latin typeface="Titillium Web"/>
                <a:ea typeface="Titillium Web"/>
                <a:cs typeface="Titillium Web"/>
                <a:sym typeface="Titillium Web"/>
              </a:rPr>
              <a:t>W zakresie priorytetów innowacji rolno-spożywczych dla gospodarki regionalnej</a:t>
            </a:r>
            <a:endParaRPr sz="1800" b="1" i="0" u="none" strike="noStrike" cap="none">
              <a:solidFill>
                <a:srgbClr val="70B237"/>
              </a:solidFill>
              <a:latin typeface="Calibri"/>
              <a:ea typeface="Calibri"/>
              <a:cs typeface="Calibri"/>
              <a:sym typeface="Calibri"/>
            </a:endParaRPr>
          </a:p>
        </p:txBody>
      </p:sp>
      <p:sp>
        <p:nvSpPr>
          <p:cNvPr id="1027" name="Google Shape;1027;p16"/>
          <p:cNvSpPr txBox="1"/>
          <p:nvPr/>
        </p:nvSpPr>
        <p:spPr>
          <a:xfrm>
            <a:off x="4540950" y="3840470"/>
            <a:ext cx="3199800" cy="1881000"/>
          </a:xfrm>
          <a:prstGeom prst="rect">
            <a:avLst/>
          </a:prstGeom>
          <a:noFill/>
          <a:ln>
            <a:noFill/>
          </a:ln>
        </p:spPr>
        <p:txBody>
          <a:bodyPr spcFirstLastPara="1" wrap="square" lIns="0" tIns="0" rIns="91425" bIns="0" anchor="t" anchorCtr="0">
            <a:noAutofit/>
          </a:bodyPr>
          <a:lstStyle/>
          <a:p>
            <a:pPr marL="0" marR="0" lvl="0" indent="0" algn="l" rtl="0">
              <a:lnSpc>
                <a:spcPct val="112999"/>
              </a:lnSpc>
              <a:spcBef>
                <a:spcPts val="0"/>
              </a:spcBef>
              <a:spcAft>
                <a:spcPts val="0"/>
              </a:spcAft>
              <a:buClr>
                <a:srgbClr val="508933"/>
              </a:buClr>
              <a:buSzPts val="2000"/>
              <a:buFont typeface="Calibri"/>
              <a:buNone/>
            </a:pPr>
            <a:r>
              <a:rPr lang="en-GB" sz="2200" b="1" i="0" u="none" strike="noStrike" cap="none">
                <a:solidFill>
                  <a:srgbClr val="70B237"/>
                </a:solidFill>
                <a:latin typeface="Calibri"/>
                <a:ea typeface="Calibri"/>
                <a:cs typeface="Calibri"/>
                <a:sym typeface="Calibri"/>
              </a:rPr>
              <a:t>Badania i rozwój</a:t>
            </a:r>
            <a:endParaRPr sz="2200" b="1" i="0" u="none" strike="noStrike" cap="none">
              <a:solidFill>
                <a:srgbClr val="70B237"/>
              </a:solidFill>
              <a:latin typeface="Calibri"/>
              <a:ea typeface="Calibri"/>
              <a:cs typeface="Calibri"/>
              <a:sym typeface="Calibri"/>
            </a:endParaRPr>
          </a:p>
          <a:p>
            <a:pPr marL="0" marR="0" lvl="0" indent="0" algn="l" rtl="0">
              <a:lnSpc>
                <a:spcPct val="112999"/>
              </a:lnSpc>
              <a:spcBef>
                <a:spcPts val="0"/>
              </a:spcBef>
              <a:spcAft>
                <a:spcPts val="0"/>
              </a:spcAft>
              <a:buClr>
                <a:schemeClr val="dk1"/>
              </a:buClr>
              <a:buSzPts val="1800"/>
              <a:buFont typeface="Arial"/>
              <a:buNone/>
            </a:pPr>
            <a:r>
              <a:rPr lang="en-GB" sz="1600" b="0" i="0" u="none" strike="noStrike" cap="none">
                <a:solidFill>
                  <a:srgbClr val="274895"/>
                </a:solidFill>
                <a:latin typeface="Titillium Web"/>
                <a:ea typeface="Titillium Web"/>
                <a:cs typeface="Titillium Web"/>
                <a:sym typeface="Titillium Web"/>
              </a:rPr>
              <a:t>Nakłady przedsiębiorstw na B+R w sektorze żywności i napojów oraz publikacje naukowe z dziedzin związanych z rolnictwem</a:t>
            </a:r>
            <a:endParaRPr sz="1800" b="1" i="0" u="none" strike="noStrike" cap="none">
              <a:solidFill>
                <a:srgbClr val="70B237"/>
              </a:solidFill>
              <a:latin typeface="Calibri"/>
              <a:ea typeface="Calibri"/>
              <a:cs typeface="Calibri"/>
              <a:sym typeface="Calibri"/>
            </a:endParaRPr>
          </a:p>
        </p:txBody>
      </p:sp>
      <p:pic>
        <p:nvPicPr>
          <p:cNvPr id="1028" name="Google Shape;1028;p16"/>
          <p:cNvPicPr preferRelativeResize="0"/>
          <p:nvPr/>
        </p:nvPicPr>
        <p:blipFill rotWithShape="1">
          <a:blip r:embed="rId3">
            <a:alphaModFix/>
          </a:blip>
          <a:srcRect/>
          <a:stretch/>
        </p:blipFill>
        <p:spPr>
          <a:xfrm>
            <a:off x="4682425" y="1619425"/>
            <a:ext cx="2381850" cy="2381850"/>
          </a:xfrm>
          <a:prstGeom prst="rect">
            <a:avLst/>
          </a:prstGeom>
          <a:noFill/>
          <a:ln>
            <a:noFill/>
          </a:ln>
        </p:spPr>
      </p:pic>
      <p:pic>
        <p:nvPicPr>
          <p:cNvPr id="1029" name="Google Shape;1029;p16"/>
          <p:cNvPicPr preferRelativeResize="0"/>
          <p:nvPr/>
        </p:nvPicPr>
        <p:blipFill rotWithShape="1">
          <a:blip r:embed="rId4">
            <a:alphaModFix/>
          </a:blip>
          <a:srcRect/>
          <a:stretch/>
        </p:blipFill>
        <p:spPr>
          <a:xfrm>
            <a:off x="906100" y="1619425"/>
            <a:ext cx="2307575" cy="2307575"/>
          </a:xfrm>
          <a:prstGeom prst="rect">
            <a:avLst/>
          </a:prstGeom>
          <a:noFill/>
          <a:ln>
            <a:noFill/>
          </a:ln>
        </p:spPr>
      </p:pic>
      <p:pic>
        <p:nvPicPr>
          <p:cNvPr id="1030" name="Google Shape;1030;p16"/>
          <p:cNvPicPr preferRelativeResize="0"/>
          <p:nvPr/>
        </p:nvPicPr>
        <p:blipFill rotWithShape="1">
          <a:blip r:embed="rId5">
            <a:alphaModFix/>
          </a:blip>
          <a:srcRect/>
          <a:stretch/>
        </p:blipFill>
        <p:spPr>
          <a:xfrm>
            <a:off x="7959300" y="1699117"/>
            <a:ext cx="2307575" cy="230215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15"/>
          <p:cNvSpPr/>
          <p:nvPr/>
        </p:nvSpPr>
        <p:spPr>
          <a:xfrm>
            <a:off x="357078" y="292036"/>
            <a:ext cx="8326895" cy="314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4472C4"/>
                </a:solidFill>
                <a:latin typeface="Calibri"/>
                <a:ea typeface="Calibri"/>
                <a:cs typeface="Calibri"/>
                <a:sym typeface="Calibri"/>
              </a:rPr>
              <a:t>EIT REGIONAL INNOVATION SCHEME (RIS)</a:t>
            </a:r>
            <a:endParaRPr sz="1600" b="1" i="0" u="none" strike="noStrike" cap="none">
              <a:solidFill>
                <a:srgbClr val="4472C4"/>
              </a:solidFill>
              <a:latin typeface="Calibri"/>
              <a:ea typeface="Calibri"/>
              <a:cs typeface="Calibri"/>
              <a:sym typeface="Calibri"/>
            </a:endParaRPr>
          </a:p>
        </p:txBody>
      </p:sp>
      <p:sp>
        <p:nvSpPr>
          <p:cNvPr id="1011" name="Google Shape;1011;p15"/>
          <p:cNvSpPr txBox="1"/>
          <p:nvPr/>
        </p:nvSpPr>
        <p:spPr>
          <a:xfrm>
            <a:off x="361167" y="517743"/>
            <a:ext cx="94968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rgbClr val="6AB645"/>
                </a:solidFill>
                <a:latin typeface="Titillium Web"/>
                <a:ea typeface="Titillium Web"/>
                <a:cs typeface="Titillium Web"/>
                <a:sym typeface="Titillium Web"/>
              </a:rPr>
              <a:t>Tworzenie europejskiej wspólnoty </a:t>
            </a:r>
            <a:br>
              <a:rPr lang="en-GB" sz="3200" b="1" i="0" u="none" strike="noStrike" cap="none">
                <a:solidFill>
                  <a:srgbClr val="6AB645"/>
                </a:solidFill>
                <a:latin typeface="Titillium Web"/>
                <a:ea typeface="Titillium Web"/>
                <a:cs typeface="Titillium Web"/>
                <a:sym typeface="Titillium Web"/>
              </a:rPr>
            </a:br>
            <a:r>
              <a:rPr lang="en-GB" sz="3200" b="1" i="0" u="none" strike="noStrike" cap="none">
                <a:solidFill>
                  <a:srgbClr val="6AB645"/>
                </a:solidFill>
                <a:latin typeface="Titillium Web"/>
                <a:ea typeface="Titillium Web"/>
                <a:cs typeface="Titillium Web"/>
                <a:sym typeface="Titillium Web"/>
              </a:rPr>
              <a:t>innowacji</a:t>
            </a:r>
            <a:endParaRPr sz="1400" b="0" i="0" u="none" strike="noStrike" cap="none">
              <a:solidFill>
                <a:srgbClr val="000000"/>
              </a:solidFill>
              <a:latin typeface="Arial"/>
              <a:ea typeface="Arial"/>
              <a:cs typeface="Arial"/>
              <a:sym typeface="Arial"/>
            </a:endParaRPr>
          </a:p>
        </p:txBody>
      </p:sp>
      <p:sp>
        <p:nvSpPr>
          <p:cNvPr id="1012" name="Google Shape;1012;p15"/>
          <p:cNvSpPr/>
          <p:nvPr/>
        </p:nvSpPr>
        <p:spPr>
          <a:xfrm>
            <a:off x="887000" y="1892400"/>
            <a:ext cx="4877700" cy="384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err="1">
                <a:solidFill>
                  <a:srgbClr val="70B237"/>
                </a:solidFill>
                <a:latin typeface="Titillium Web SemiBold"/>
                <a:ea typeface="Titillium Web SemiBold"/>
                <a:cs typeface="Titillium Web SemiBold"/>
                <a:sym typeface="Titillium Web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Państwa</a:t>
            </a:r>
            <a:r>
              <a:rPr lang="en-GB" sz="2000" b="0" i="0" u="none" strike="noStrike" cap="none">
                <a:solidFill>
                  <a:srgbClr val="70B237"/>
                </a:solidFill>
                <a:latin typeface="Titillium Web SemiBold"/>
                <a:ea typeface="Titillium Web SemiBold"/>
                <a:cs typeface="Titillium Web SemiBold"/>
                <a:sym typeface="Titillium Web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a:t>
            </a:r>
            <a:r>
              <a:rPr lang="en-GB" sz="2000" b="0" i="0" u="none" strike="noStrike" cap="none" err="1">
                <a:solidFill>
                  <a:srgbClr val="70B237"/>
                </a:solidFill>
                <a:latin typeface="Titillium Web SemiBold"/>
                <a:ea typeface="Titillium Web SemiBold"/>
                <a:cs typeface="Titillium Web SemiBold"/>
                <a:sym typeface="Titillium Web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członkowskie</a:t>
            </a:r>
            <a:r>
              <a:rPr lang="en-GB" sz="2000" b="0" i="0" u="none" strike="noStrike" cap="none">
                <a:solidFill>
                  <a:srgbClr val="70B237"/>
                </a:solidFill>
                <a:latin typeface="Titillium Web SemiBold"/>
                <a:ea typeface="Titillium Web SemiBold"/>
                <a:cs typeface="Titillium Web SemiBold"/>
                <a:sym typeface="Titillium Web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UE: </a:t>
            </a:r>
            <a:endParaRPr sz="2000" b="0" i="0" u="none" strike="noStrike" cap="none">
              <a:solidFill>
                <a:srgbClr val="70B237"/>
              </a:solidFill>
              <a:latin typeface="Titillium Web SemiBold"/>
              <a:ea typeface="Titillium Web SemiBold"/>
              <a:cs typeface="Titillium Web SemiBold"/>
              <a:sym typeface="Titillium Web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0" marR="0" lvl="0" indent="0" algn="l" rtl="0">
              <a:lnSpc>
                <a:spcPct val="100000"/>
              </a:lnSpc>
              <a:spcBef>
                <a:spcPts val="0"/>
              </a:spcBef>
              <a:spcAft>
                <a:spcPts val="0"/>
              </a:spcAft>
              <a:buClr>
                <a:srgbClr val="000000"/>
              </a:buClr>
              <a:buSzPts val="1800"/>
              <a:buFont typeface="Arial"/>
              <a:buNone/>
            </a:pPr>
            <a:r>
              <a:rPr lang="en-GB" sz="1700" b="0" i="0" u="none" strike="noStrike" cap="none">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en-GB" sz="1700" b="0" i="0" u="none" strike="noStrike" cap="none" err="1">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Bułgaria</a:t>
            </a:r>
            <a:r>
              <a:rPr lang="en-GB" sz="1700" b="0" i="0" u="none" strike="noStrike" cap="none">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en-GB" sz="1700" b="0" i="0" u="none" strike="noStrike" cap="none" err="1">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Chorwacja</a:t>
            </a:r>
            <a:r>
              <a:rPr lang="en-GB" sz="1700" b="0" i="0" u="none" strike="noStrike" cap="none">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en-GB" sz="1700" b="0" i="0" u="none" strike="noStrike" cap="none" err="1">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Cypr</a:t>
            </a:r>
            <a:r>
              <a:rPr lang="en-GB" sz="1700" b="0" i="0" u="none" strike="noStrike" cap="none">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en-GB" sz="1700" b="0" i="0" u="none" strike="noStrike" cap="none" err="1">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Republika</a:t>
            </a:r>
            <a:r>
              <a:rPr lang="en-GB" sz="1700" b="0" i="0" u="none" strike="noStrike" cap="none">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en-GB" sz="1700" b="0" i="0" u="none" strike="noStrike" cap="none" err="1">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Czeska</a:t>
            </a:r>
            <a:r>
              <a:rPr lang="en-GB" sz="1700" b="0" i="0" u="none" strike="noStrike" cap="none">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Estonia, </a:t>
            </a:r>
            <a:r>
              <a:rPr lang="en-GB" sz="1700" b="0" i="0" u="none" strike="noStrike" cap="none" err="1">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Grecja</a:t>
            </a:r>
            <a:r>
              <a:rPr lang="en-GB" sz="1700" b="0" i="0" u="none" strike="noStrike" cap="none">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en-GB" sz="1700" b="0" i="0" u="none" strike="noStrike" cap="none" err="1">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Węgry</a:t>
            </a:r>
            <a:r>
              <a:rPr lang="en-GB" sz="1700" b="0" i="0" u="none" strike="noStrike" cap="none">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en-GB" sz="1700" b="0" i="0" u="none" strike="noStrike" cap="none" err="1">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Włochy</a:t>
            </a:r>
            <a:r>
              <a:rPr lang="en-GB" sz="1700" b="0" i="0" u="none" strike="noStrike" cap="none">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en-GB" sz="1700" b="0" i="0" u="none" strike="noStrike" cap="none" err="1">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Łotwa</a:t>
            </a:r>
            <a:r>
              <a:rPr lang="en-GB" sz="1700" b="0" i="0" u="none" strike="noStrike" cap="none">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en-GB" sz="1700" b="0" i="0" u="none" strike="noStrike" cap="none" err="1">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Litwa</a:t>
            </a:r>
            <a:r>
              <a:rPr lang="en-GB" sz="1700" b="0" i="0" u="none" strike="noStrike" cap="none">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Malta, </a:t>
            </a:r>
            <a:r>
              <a:rPr lang="en-GB" sz="1700" b="0" i="0" u="none" strike="noStrike" cap="none" err="1">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Polska</a:t>
            </a:r>
            <a:r>
              <a:rPr lang="en-GB" sz="1700" b="0" i="0" u="none" strike="noStrike" cap="none">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en-GB" sz="1700" b="0" i="0" u="none" strike="noStrike" cap="none" err="1">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Portugalia</a:t>
            </a:r>
            <a:r>
              <a:rPr lang="en-GB" sz="1700" b="0" i="0" u="none" strike="noStrike" cap="none">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en-GB" sz="1700" b="0" i="0" u="none" strike="noStrike" cap="none" err="1">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Rumunia</a:t>
            </a:r>
            <a:r>
              <a:rPr lang="en-GB" sz="1700" b="0" i="0" u="none" strike="noStrike" cap="none">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en-GB" sz="1700" b="0" i="0" u="none" strike="noStrike" cap="none" err="1">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Słowacja</a:t>
            </a:r>
            <a:r>
              <a:rPr lang="en-GB" sz="1700" b="0" i="0" u="none" strike="noStrike" cap="none">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en-GB" sz="1700" b="0" i="0" u="none" strike="noStrike" cap="none" err="1">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Słowenia</a:t>
            </a:r>
            <a:r>
              <a:rPr lang="en-GB" sz="1700" b="0" i="0" u="none" strike="noStrike" cap="none">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en-GB" sz="1700" b="0" i="0" u="none" strike="noStrike" cap="none" err="1">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Hiszpania</a:t>
            </a:r>
            <a:r>
              <a:rPr lang="en-GB" sz="1700" b="0" i="0" u="none" strike="noStrike" cap="none">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en-GB" sz="1700" b="0" i="0" u="none" strike="noStrike" cap="none">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r>
            <a:br>
              <a:rPr lang="en-GB" sz="1700" b="0" i="0" u="none" strike="noStrike" cap="none">
                <a:solidFill>
                  <a:srgbClr val="274895"/>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br>
            <a:endParaRPr sz="1300" b="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marL="0" marR="0" lvl="0" indent="0" algn="l" rtl="0">
              <a:lnSpc>
                <a:spcPct val="100000"/>
              </a:lnSpc>
              <a:spcBef>
                <a:spcPts val="0"/>
              </a:spcBef>
              <a:spcAft>
                <a:spcPts val="0"/>
              </a:spcAft>
              <a:buClr>
                <a:srgbClr val="000000"/>
              </a:buClr>
              <a:buSzPts val="1000"/>
              <a:buFont typeface="Arial"/>
              <a:buNone/>
            </a:pPr>
            <a:r>
              <a:rPr lang="en-GB" sz="1300" b="0" i="0" u="none" strike="noStrike" cap="none">
                <a:solidFill>
                  <a:srgbClr val="034EA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a:t>
            </a:r>
            <a:r>
              <a:rPr lang="en-GB" sz="1300" b="0" i="0" u="none" strike="noStrike" cap="none" err="1">
                <a:solidFill>
                  <a:srgbClr val="034EA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Tylko</a:t>
            </a:r>
            <a:r>
              <a:rPr lang="en-GB" sz="1300" b="0" i="0" u="none" strike="noStrike" cap="none">
                <a:solidFill>
                  <a:srgbClr val="034EA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a:t>
            </a:r>
            <a:r>
              <a:rPr lang="en-GB" sz="1300" b="0" i="0" u="none" strike="noStrike" cap="none" err="1">
                <a:solidFill>
                  <a:srgbClr val="034EA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określone</a:t>
            </a:r>
            <a:r>
              <a:rPr lang="en-GB" sz="1300" b="0" i="0" u="none" strike="noStrike" cap="none">
                <a:solidFill>
                  <a:srgbClr val="034EA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a:t>
            </a:r>
            <a:r>
              <a:rPr lang="en-GB" sz="1300" b="0" i="0" u="none" strike="noStrike" cap="none" err="1">
                <a:solidFill>
                  <a:srgbClr val="034EA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regiony</a:t>
            </a:r>
            <a:r>
              <a:rPr lang="en-GB" sz="1300" b="0" i="0" u="none" strike="noStrike" cap="none">
                <a:solidFill>
                  <a:srgbClr val="034EA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a:t>
            </a:r>
            <a:endParaRPr sz="1700" b="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34EA2"/>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err="1">
                <a:solidFill>
                  <a:srgbClr val="70B237"/>
                </a:solidFill>
                <a:latin typeface="Titillium Web SemiBold"/>
                <a:ea typeface="Titillium Web SemiBold"/>
                <a:cs typeface="Titillium Web SemiBold"/>
                <a:sym typeface="Titillium Web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Kraje</a:t>
            </a:r>
            <a:r>
              <a:rPr lang="en-GB" sz="2000" b="0" i="0" u="none" strike="noStrike" cap="none">
                <a:solidFill>
                  <a:srgbClr val="70B237"/>
                </a:solidFill>
                <a:latin typeface="Titillium Web SemiBold"/>
                <a:ea typeface="Titillium Web SemiBold"/>
                <a:cs typeface="Titillium Web SemiBold"/>
                <a:sym typeface="Titillium Web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a:t>
            </a:r>
            <a:r>
              <a:rPr lang="en-GB" sz="2000" b="0" i="0" u="none" strike="noStrike" cap="none" err="1">
                <a:solidFill>
                  <a:srgbClr val="70B237"/>
                </a:solidFill>
                <a:latin typeface="Titillium Web SemiBold"/>
                <a:ea typeface="Titillium Web SemiBold"/>
                <a:cs typeface="Titillium Web SemiBold"/>
                <a:sym typeface="Titillium Web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stowarzyszone</a:t>
            </a:r>
            <a:r>
              <a:rPr lang="en-GB" sz="2000" b="0" i="0" u="none" strike="noStrike" cap="none">
                <a:solidFill>
                  <a:srgbClr val="70B237"/>
                </a:solidFill>
                <a:latin typeface="Titillium Web SemiBold"/>
                <a:ea typeface="Titillium Web SemiBold"/>
                <a:cs typeface="Titillium Web SemiBold"/>
                <a:sym typeface="Titillium Web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 </a:t>
            </a:r>
            <a:r>
              <a:rPr lang="en-GB" sz="2000" b="0" i="0" u="none" strike="noStrike" cap="none" err="1">
                <a:solidFill>
                  <a:srgbClr val="70B237"/>
                </a:solidFill>
                <a:latin typeface="Titillium Web SemiBold"/>
                <a:ea typeface="Titillium Web SemiBold"/>
                <a:cs typeface="Titillium Web SemiBold"/>
                <a:sym typeface="Titillium Web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Horyzont</a:t>
            </a:r>
            <a:r>
              <a:rPr lang="en-GB" sz="2000" b="0" i="0" u="none" strike="noStrike" cap="none">
                <a:solidFill>
                  <a:srgbClr val="70B237"/>
                </a:solidFill>
                <a:latin typeface="Titillium Web SemiBold"/>
                <a:ea typeface="Titillium Web SemiBold"/>
                <a:cs typeface="Titillium Web SemiBold"/>
                <a:sym typeface="Titillium Web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Europa</a:t>
            </a:r>
            <a:r>
              <a:rPr lang="en-GB" sz="2000" b="1" i="0" u="none" strike="noStrike" cap="none">
                <a:solidFill>
                  <a:srgbClr val="70B237"/>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a:t>
            </a:r>
            <a:r>
              <a:rPr lang="en-GB" sz="1800" b="0" i="0" u="none" strike="noStrike" cap="none">
                <a:solidFill>
                  <a:srgbClr val="034EA2"/>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a:t>
            </a:r>
            <a:endParaRPr sz="1400" b="0" i="0" u="none" strike="noStrike" cap="none">
              <a:solidFill>
                <a:srgbClr val="00000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endParaRPr>
          </a:p>
          <a:p>
            <a:pPr marL="0" marR="0" lvl="0" indent="0" algn="l" rtl="0">
              <a:lnSpc>
                <a:spcPct val="100000"/>
              </a:lnSpc>
              <a:spcBef>
                <a:spcPts val="0"/>
              </a:spcBef>
              <a:spcAft>
                <a:spcPts val="0"/>
              </a:spcAft>
              <a:buClr>
                <a:srgbClr val="000000"/>
              </a:buClr>
              <a:buSzPts val="1800"/>
              <a:buFont typeface="Arial"/>
              <a:buNone/>
            </a:pPr>
            <a:r>
              <a:rPr lang="en-GB" sz="1700" b="0" i="0" u="none" strike="noStrike" cap="none">
                <a:solidFill>
                  <a:srgbClr val="274895"/>
                </a:solidFill>
                <a:latin typeface="Titillium Web"/>
                <a:ea typeface="Titillium Web"/>
                <a:cs typeface="Titillium Web"/>
                <a:sym typeface="Titillium Web"/>
              </a:rPr>
              <a:t>Albania, Armenia, </a:t>
            </a:r>
            <a:r>
              <a:rPr lang="en-GB" sz="1700" b="0" i="0" u="none" strike="noStrike" cap="none" err="1">
                <a:solidFill>
                  <a:srgbClr val="274895"/>
                </a:solidFill>
                <a:latin typeface="Titillium Web"/>
                <a:ea typeface="Titillium Web"/>
                <a:cs typeface="Titillium Web"/>
                <a:sym typeface="Titillium Web"/>
              </a:rPr>
              <a:t>Bośnia</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i</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Hercegowina</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Wyspy</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Owcze</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Islandia</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Gruzja</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Mołdawia</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Czarnogóra</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Republika</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Północnej</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Macedonii</a:t>
            </a:r>
            <a:r>
              <a:rPr lang="en-GB" sz="1700" b="0" i="0" u="none" strike="noStrike" cap="none">
                <a:solidFill>
                  <a:srgbClr val="274895"/>
                </a:solidFill>
                <a:latin typeface="Titillium Web"/>
                <a:ea typeface="Titillium Web"/>
                <a:cs typeface="Titillium Web"/>
                <a:sym typeface="Titillium Web"/>
              </a:rPr>
              <a:t>, Serbia, </a:t>
            </a:r>
            <a:r>
              <a:rPr lang="en-GB" sz="1700" b="0" i="0" u="none" strike="noStrike" cap="none" err="1">
                <a:solidFill>
                  <a:srgbClr val="274895"/>
                </a:solidFill>
                <a:latin typeface="Titillium Web"/>
                <a:ea typeface="Titillium Web"/>
                <a:cs typeface="Titillium Web"/>
                <a:sym typeface="Titillium Web"/>
              </a:rPr>
              <a:t>Turcja</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Ukraina</a:t>
            </a:r>
            <a:r>
              <a:rPr lang="en-GB" sz="1700" b="0" i="0" u="none" strike="noStrike" cap="none">
                <a:solidFill>
                  <a:srgbClr val="274895"/>
                </a:solidFill>
                <a:latin typeface="Titillium Web"/>
                <a:ea typeface="Titillium Web"/>
                <a:cs typeface="Titillium Web"/>
                <a:sym typeface="Titillium Web"/>
              </a:rPr>
              <a:t>.</a:t>
            </a:r>
            <a:endParaRPr sz="1700" b="0" i="0" u="none" strike="noStrike" cap="none">
              <a:solidFill>
                <a:srgbClr val="274895"/>
              </a:solidFill>
              <a:latin typeface="Titillium Web"/>
              <a:ea typeface="Titillium Web"/>
              <a:cs typeface="Titillium Web"/>
              <a:sym typeface="Titillium Web"/>
            </a:endParaRPr>
          </a:p>
        </p:txBody>
      </p:sp>
      <p:pic>
        <p:nvPicPr>
          <p:cNvPr id="1013" name="Google Shape;1013;p15"/>
          <p:cNvPicPr preferRelativeResize="0"/>
          <p:nvPr/>
        </p:nvPicPr>
        <p:blipFill rotWithShape="1">
          <a:blip r:embed="rId3">
            <a:alphaModFix/>
          </a:blip>
          <a:srcRect/>
          <a:stretch/>
        </p:blipFill>
        <p:spPr>
          <a:xfrm>
            <a:off x="5113329" y="1258369"/>
            <a:ext cx="6920949" cy="5765300"/>
          </a:xfrm>
          <a:prstGeom prst="rect">
            <a:avLst/>
          </a:prstGeom>
          <a:noFill/>
          <a:ln>
            <a:noFill/>
          </a:ln>
        </p:spPr>
      </p:pic>
      <p:sp>
        <p:nvSpPr>
          <p:cNvPr id="1014" name="Google Shape;1014;p15"/>
          <p:cNvSpPr/>
          <p:nvPr/>
        </p:nvSpPr>
        <p:spPr>
          <a:xfrm>
            <a:off x="7847850" y="2609400"/>
            <a:ext cx="517500" cy="193800"/>
          </a:xfrm>
          <a:prstGeom prst="rect">
            <a:avLst/>
          </a:prstGeom>
          <a:solidFill>
            <a:srgbClr val="F9F9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15"/>
          <p:cNvSpPr txBox="1"/>
          <p:nvPr/>
        </p:nvSpPr>
        <p:spPr>
          <a:xfrm>
            <a:off x="7596625" y="2548500"/>
            <a:ext cx="811800" cy="3156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50"/>
              <a:buFont typeface="Arial"/>
              <a:buNone/>
            </a:pPr>
            <a:r>
              <a:rPr lang="en-GB" sz="850" b="0" i="0" u="none" strike="noStrike" cap="none">
                <a:solidFill>
                  <a:srgbClr val="3C4043"/>
                </a:solidFill>
                <a:latin typeface="Roboto"/>
                <a:ea typeface="Roboto"/>
                <a:cs typeface="Roboto"/>
                <a:sym typeface="Roboto"/>
              </a:rPr>
              <a:t>Islandia</a:t>
            </a:r>
            <a:endParaRPr sz="1200" b="0" i="0" u="none" strike="noStrike" cap="none">
              <a:solidFill>
                <a:srgbClr val="000000"/>
              </a:solidFill>
              <a:latin typeface="Calibri"/>
              <a:ea typeface="Calibri"/>
              <a:cs typeface="Calibri"/>
              <a:sym typeface="Calibri"/>
            </a:endParaRPr>
          </a:p>
        </p:txBody>
      </p:sp>
      <p:sp>
        <p:nvSpPr>
          <p:cNvPr id="1016" name="Google Shape;1016;p15"/>
          <p:cNvSpPr/>
          <p:nvPr/>
        </p:nvSpPr>
        <p:spPr>
          <a:xfrm>
            <a:off x="6307800" y="3878450"/>
            <a:ext cx="452700" cy="193800"/>
          </a:xfrm>
          <a:prstGeom prst="rect">
            <a:avLst/>
          </a:prstGeom>
          <a:solidFill>
            <a:srgbClr val="F9F9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p15"/>
          <p:cNvSpPr/>
          <p:nvPr/>
        </p:nvSpPr>
        <p:spPr>
          <a:xfrm>
            <a:off x="7901775" y="6522475"/>
            <a:ext cx="668400" cy="237300"/>
          </a:xfrm>
          <a:prstGeom prst="rect">
            <a:avLst/>
          </a:prstGeom>
          <a:solidFill>
            <a:srgbClr val="F9F9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p15"/>
          <p:cNvSpPr txBox="1"/>
          <p:nvPr/>
        </p:nvSpPr>
        <p:spPr>
          <a:xfrm>
            <a:off x="7901777" y="6313375"/>
            <a:ext cx="9162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50"/>
              <a:buFont typeface="Arial"/>
              <a:buNone/>
            </a:pPr>
            <a:r>
              <a:rPr lang="en-GB" sz="850" b="0" i="0" u="none" strike="noStrike" cap="none" err="1">
                <a:solidFill>
                  <a:srgbClr val="3C4043"/>
                </a:solidFill>
                <a:latin typeface="Roboto"/>
                <a:ea typeface="Roboto"/>
                <a:cs typeface="Roboto"/>
                <a:sym typeface="Roboto"/>
              </a:rPr>
              <a:t>Gruzja</a:t>
            </a:r>
            <a:r>
              <a:rPr lang="en-GB" sz="850" b="0" i="0" u="none" strike="noStrike" cap="none">
                <a:solidFill>
                  <a:srgbClr val="3C4043"/>
                </a:solidFill>
                <a:latin typeface="Roboto"/>
                <a:ea typeface="Roboto"/>
                <a:cs typeface="Roboto"/>
                <a:sym typeface="Roboto"/>
              </a:rPr>
              <a:t> </a:t>
            </a:r>
            <a:br>
              <a:rPr lang="en-GB" sz="850" b="0" i="0" u="none" strike="noStrike" cap="none">
                <a:solidFill>
                  <a:srgbClr val="3C4043"/>
                </a:solidFill>
                <a:latin typeface="Roboto"/>
                <a:ea typeface="Roboto"/>
                <a:cs typeface="Roboto"/>
                <a:sym typeface="Roboto"/>
              </a:rPr>
            </a:br>
            <a:r>
              <a:rPr lang="en-GB" sz="850" b="0" i="0" u="none" strike="noStrike" cap="none" err="1">
                <a:solidFill>
                  <a:srgbClr val="3C4043"/>
                </a:solidFill>
                <a:latin typeface="Roboto"/>
                <a:ea typeface="Roboto"/>
                <a:cs typeface="Roboto"/>
                <a:sym typeface="Roboto"/>
              </a:rPr>
              <a:t>i</a:t>
            </a:r>
            <a:r>
              <a:rPr lang="en-GB" sz="850" b="0" i="0" u="none" strike="noStrike" cap="none">
                <a:solidFill>
                  <a:srgbClr val="3C4043"/>
                </a:solidFill>
                <a:latin typeface="Roboto"/>
                <a:ea typeface="Roboto"/>
                <a:cs typeface="Roboto"/>
                <a:sym typeface="Roboto"/>
              </a:rPr>
              <a:t> Armenia</a:t>
            </a:r>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96170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5"/>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cxnSp>
        <p:nvCxnSpPr>
          <p:cNvPr id="1035" name="Google Shape;1035;p17"/>
          <p:cNvCxnSpPr/>
          <p:nvPr/>
        </p:nvCxnSpPr>
        <p:spPr>
          <a:xfrm>
            <a:off x="2731750" y="4738679"/>
            <a:ext cx="1294500" cy="445800"/>
          </a:xfrm>
          <a:prstGeom prst="bentConnector3">
            <a:avLst>
              <a:gd name="adj1" fmla="val 50000"/>
            </a:avLst>
          </a:prstGeom>
          <a:noFill/>
          <a:ln w="19050" cap="flat" cmpd="sng">
            <a:solidFill>
              <a:srgbClr val="4472C4"/>
            </a:solidFill>
            <a:prstDash val="solid"/>
            <a:round/>
            <a:headEnd type="oval" w="med" len="med"/>
            <a:tailEnd type="none" w="sm" len="sm"/>
          </a:ln>
        </p:spPr>
      </p:cxnSp>
      <p:sp>
        <p:nvSpPr>
          <p:cNvPr id="1036" name="Google Shape;1036;p17"/>
          <p:cNvSpPr/>
          <p:nvPr/>
        </p:nvSpPr>
        <p:spPr>
          <a:xfrm>
            <a:off x="357078" y="292036"/>
            <a:ext cx="8326895" cy="314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4472C4"/>
                </a:solidFill>
                <a:latin typeface="Calibri"/>
                <a:ea typeface="Calibri"/>
                <a:cs typeface="Calibri"/>
                <a:sym typeface="Calibri"/>
              </a:rPr>
              <a:t>EIT REGIONAL INNOVATION SCHEME (RIS)</a:t>
            </a:r>
            <a:endParaRPr sz="1600" b="1" i="0" u="none" strike="noStrike" cap="none">
              <a:solidFill>
                <a:srgbClr val="4472C4"/>
              </a:solidFill>
              <a:latin typeface="Calibri"/>
              <a:ea typeface="Calibri"/>
              <a:cs typeface="Calibri"/>
              <a:sym typeface="Calibri"/>
            </a:endParaRPr>
          </a:p>
        </p:txBody>
      </p:sp>
      <p:sp>
        <p:nvSpPr>
          <p:cNvPr id="1037" name="Google Shape;1037;p17"/>
          <p:cNvSpPr txBox="1"/>
          <p:nvPr/>
        </p:nvSpPr>
        <p:spPr>
          <a:xfrm>
            <a:off x="361167" y="517743"/>
            <a:ext cx="94968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rgbClr val="6AB645"/>
                </a:solidFill>
                <a:latin typeface="Titillium Web"/>
                <a:ea typeface="Titillium Web"/>
                <a:cs typeface="Titillium Web"/>
                <a:sym typeface="Titillium Web"/>
              </a:rPr>
              <a:t>Rola HUBów w sieci EIT Food</a:t>
            </a:r>
            <a:endParaRPr sz="1400" b="0" i="0" u="none" strike="noStrike" cap="none">
              <a:solidFill>
                <a:srgbClr val="000000"/>
              </a:solidFill>
              <a:latin typeface="Arial"/>
              <a:ea typeface="Arial"/>
              <a:cs typeface="Arial"/>
              <a:sym typeface="Arial"/>
            </a:endParaRPr>
          </a:p>
        </p:txBody>
      </p:sp>
      <p:sp>
        <p:nvSpPr>
          <p:cNvPr id="1038" name="Google Shape;1038;p17"/>
          <p:cNvSpPr txBox="1"/>
          <p:nvPr/>
        </p:nvSpPr>
        <p:spPr>
          <a:xfrm>
            <a:off x="448500" y="1696463"/>
            <a:ext cx="3789300" cy="708000"/>
          </a:xfrm>
          <a:prstGeom prst="rect">
            <a:avLst/>
          </a:prstGeom>
          <a:noFill/>
          <a:ln>
            <a:noFill/>
          </a:ln>
        </p:spPr>
        <p:txBody>
          <a:bodyPr spcFirstLastPara="1" wrap="square" lIns="91425" tIns="45700" rIns="91425" bIns="45700" anchor="t" anchorCtr="0">
            <a:noAutofit/>
          </a:bodyPr>
          <a:lstStyle/>
          <a:p>
            <a:pPr marL="213995" marR="0" lvl="1" indent="0" algn="r" rtl="0">
              <a:lnSpc>
                <a:spcPct val="100000"/>
              </a:lnSpc>
              <a:spcBef>
                <a:spcPts val="0"/>
              </a:spcBef>
              <a:spcAft>
                <a:spcPts val="0"/>
              </a:spcAft>
              <a:buClr>
                <a:schemeClr val="dk1"/>
              </a:buClr>
              <a:buSzPts val="1400"/>
              <a:buFont typeface="Arial"/>
              <a:buNone/>
            </a:pPr>
            <a:r>
              <a:rPr lang="en-GB" sz="1400" b="1" i="0" u="none" strike="noStrike" cap="none">
                <a:solidFill>
                  <a:srgbClr val="70B237"/>
                </a:solidFill>
                <a:latin typeface="Titillium Web"/>
                <a:ea typeface="Titillium Web"/>
                <a:cs typeface="Titillium Web"/>
                <a:sym typeface="Titillium Web"/>
              </a:rPr>
              <a:t>Ambitne i pomysłowe podmioty lokalne wyłonione w drodze otwartego naboru</a:t>
            </a:r>
            <a:endParaRPr sz="1400" b="1" i="0" u="none" strike="noStrike" cap="none">
              <a:solidFill>
                <a:srgbClr val="70B237"/>
              </a:solidFill>
              <a:latin typeface="Titillium Web"/>
              <a:ea typeface="Titillium Web"/>
              <a:cs typeface="Titillium Web"/>
              <a:sym typeface="Titillium Web"/>
            </a:endParaRPr>
          </a:p>
          <a:p>
            <a:pPr marL="213995" marR="0" lvl="1" indent="0" algn="r" rtl="0">
              <a:lnSpc>
                <a:spcPct val="100000"/>
              </a:lnSpc>
              <a:spcBef>
                <a:spcPts val="0"/>
              </a:spcBef>
              <a:spcAft>
                <a:spcPts val="0"/>
              </a:spcAft>
              <a:buClr>
                <a:srgbClr val="000000"/>
              </a:buClr>
              <a:buSzPts val="1400"/>
              <a:buFont typeface="Arial"/>
              <a:buNone/>
            </a:pPr>
            <a:endParaRPr sz="1400" b="1" i="0" u="none" strike="noStrike" cap="none">
              <a:solidFill>
                <a:srgbClr val="70B237"/>
              </a:solidFill>
              <a:latin typeface="Titillium Web"/>
              <a:ea typeface="Titillium Web"/>
              <a:cs typeface="Titillium Web"/>
              <a:sym typeface="Titillium Web"/>
            </a:endParaRPr>
          </a:p>
          <a:p>
            <a:pPr marL="213995" marR="0" lvl="1" indent="0" algn="r" rtl="0">
              <a:lnSpc>
                <a:spcPct val="100000"/>
              </a:lnSpc>
              <a:spcBef>
                <a:spcPts val="0"/>
              </a:spcBef>
              <a:spcAft>
                <a:spcPts val="0"/>
              </a:spcAft>
              <a:buClr>
                <a:srgbClr val="000000"/>
              </a:buClr>
              <a:buSzPts val="1400"/>
              <a:buFont typeface="Arial"/>
              <a:buNone/>
            </a:pPr>
            <a:endParaRPr sz="1400" b="1" i="0" u="none" strike="noStrike" cap="none">
              <a:solidFill>
                <a:srgbClr val="4472C4"/>
              </a:solidFill>
              <a:latin typeface="Titillium Web"/>
              <a:ea typeface="Titillium Web"/>
              <a:cs typeface="Titillium Web"/>
              <a:sym typeface="Titillium Web"/>
            </a:endParaRPr>
          </a:p>
          <a:p>
            <a:pPr marL="106045" marR="0" lvl="0" indent="-42545" algn="r" rtl="0">
              <a:lnSpc>
                <a:spcPct val="112999"/>
              </a:lnSpc>
              <a:spcBef>
                <a:spcPts val="0"/>
              </a:spcBef>
              <a:spcAft>
                <a:spcPts val="0"/>
              </a:spcAft>
              <a:buClr>
                <a:srgbClr val="012751"/>
              </a:buClr>
              <a:buSzPts val="1000"/>
              <a:buFont typeface="Arial"/>
              <a:buNone/>
            </a:pPr>
            <a:endParaRPr sz="1800" b="0" i="0" u="none" strike="noStrike" cap="none">
              <a:solidFill>
                <a:srgbClr val="274895"/>
              </a:solidFill>
              <a:latin typeface="Titillium Web"/>
              <a:ea typeface="Titillium Web"/>
              <a:cs typeface="Titillium Web"/>
              <a:sym typeface="Titillium Web"/>
            </a:endParaRPr>
          </a:p>
        </p:txBody>
      </p:sp>
      <p:sp>
        <p:nvSpPr>
          <p:cNvPr id="1039" name="Google Shape;1039;p17"/>
          <p:cNvSpPr/>
          <p:nvPr/>
        </p:nvSpPr>
        <p:spPr>
          <a:xfrm>
            <a:off x="5159675" y="1739784"/>
            <a:ext cx="2028300" cy="2028300"/>
          </a:xfrm>
          <a:prstGeom prst="ellipse">
            <a:avLst/>
          </a:prstGeom>
          <a:solidFill>
            <a:srgbClr val="6AB64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17"/>
          <p:cNvSpPr txBox="1"/>
          <p:nvPr/>
        </p:nvSpPr>
        <p:spPr>
          <a:xfrm>
            <a:off x="5481285" y="2292235"/>
            <a:ext cx="12978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GB" sz="2700" b="1" i="0" u="none" strike="noStrike" cap="none">
                <a:solidFill>
                  <a:schemeClr val="lt1"/>
                </a:solidFill>
                <a:latin typeface="Titillium Web"/>
                <a:ea typeface="Titillium Web"/>
                <a:cs typeface="Titillium Web"/>
                <a:sym typeface="Titillium Web"/>
              </a:rPr>
              <a:t>EIT</a:t>
            </a:r>
            <a:endParaRPr sz="2700" b="1" i="0" u="none" strike="noStrike" cap="none">
              <a:solidFill>
                <a:schemeClr val="lt1"/>
              </a:solidFill>
              <a:latin typeface="Titillium Web"/>
              <a:ea typeface="Titillium Web"/>
              <a:cs typeface="Titillium Web"/>
              <a:sym typeface="Titillium Web"/>
            </a:endParaRPr>
          </a:p>
          <a:p>
            <a:pPr marL="0" marR="0" lvl="0" indent="0" algn="ctr" rtl="0">
              <a:lnSpc>
                <a:spcPct val="100000"/>
              </a:lnSpc>
              <a:spcBef>
                <a:spcPts val="0"/>
              </a:spcBef>
              <a:spcAft>
                <a:spcPts val="0"/>
              </a:spcAft>
              <a:buClr>
                <a:srgbClr val="000000"/>
              </a:buClr>
              <a:buSzPts val="2700"/>
              <a:buFont typeface="Arial"/>
              <a:buNone/>
            </a:pPr>
            <a:r>
              <a:rPr lang="en-GB" sz="2700" b="1" i="0" u="none" strike="noStrike" cap="none">
                <a:solidFill>
                  <a:schemeClr val="lt1"/>
                </a:solidFill>
                <a:latin typeface="Titillium Web"/>
                <a:ea typeface="Titillium Web"/>
                <a:cs typeface="Titillium Web"/>
                <a:sym typeface="Titillium Web"/>
              </a:rPr>
              <a:t>HUB</a:t>
            </a:r>
            <a:endParaRPr sz="2700" b="1" i="0" u="none" strike="noStrike" cap="none">
              <a:solidFill>
                <a:schemeClr val="lt1"/>
              </a:solidFill>
              <a:latin typeface="Titillium Web"/>
              <a:ea typeface="Titillium Web"/>
              <a:cs typeface="Titillium Web"/>
              <a:sym typeface="Titillium Web"/>
            </a:endParaRPr>
          </a:p>
        </p:txBody>
      </p:sp>
      <p:sp>
        <p:nvSpPr>
          <p:cNvPr id="1041" name="Google Shape;1041;p17"/>
          <p:cNvSpPr/>
          <p:nvPr/>
        </p:nvSpPr>
        <p:spPr>
          <a:xfrm>
            <a:off x="7011027" y="4044950"/>
            <a:ext cx="1632300" cy="1632300"/>
          </a:xfrm>
          <a:prstGeom prst="ellipse">
            <a:avLst/>
          </a:prstGeom>
          <a:solidFill>
            <a:srgbClr val="00B0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17"/>
          <p:cNvSpPr txBox="1"/>
          <p:nvPr/>
        </p:nvSpPr>
        <p:spPr>
          <a:xfrm>
            <a:off x="6672277" y="4514575"/>
            <a:ext cx="21993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Titillium Web"/>
                <a:ea typeface="Titillium Web"/>
                <a:cs typeface="Titillium Web"/>
                <a:sym typeface="Titillium Web"/>
              </a:rPr>
              <a:t>Lokalni </a:t>
            </a:r>
            <a:br>
              <a:rPr lang="en-GB" sz="2000" b="1" i="0" u="none" strike="noStrike" cap="none">
                <a:solidFill>
                  <a:schemeClr val="lt1"/>
                </a:solidFill>
                <a:latin typeface="Titillium Web"/>
                <a:ea typeface="Titillium Web"/>
                <a:cs typeface="Titillium Web"/>
                <a:sym typeface="Titillium Web"/>
              </a:rPr>
            </a:br>
            <a:r>
              <a:rPr lang="en-GB" sz="2000" b="1" i="0" u="none" strike="noStrike" cap="none">
                <a:solidFill>
                  <a:schemeClr val="lt1"/>
                </a:solidFill>
                <a:latin typeface="Titillium Web"/>
                <a:ea typeface="Titillium Web"/>
                <a:cs typeface="Titillium Web"/>
                <a:sym typeface="Titillium Web"/>
              </a:rPr>
              <a:t>uczestnicy</a:t>
            </a:r>
            <a:endParaRPr sz="2000" b="1" i="0" u="none" strike="noStrike" cap="none">
              <a:solidFill>
                <a:schemeClr val="lt1"/>
              </a:solidFill>
              <a:latin typeface="Titillium Web"/>
              <a:ea typeface="Titillium Web"/>
              <a:cs typeface="Titillium Web"/>
              <a:sym typeface="Titillium Web"/>
            </a:endParaRPr>
          </a:p>
        </p:txBody>
      </p:sp>
      <p:sp>
        <p:nvSpPr>
          <p:cNvPr id="1043" name="Google Shape;1043;p17"/>
          <p:cNvSpPr txBox="1"/>
          <p:nvPr/>
        </p:nvSpPr>
        <p:spPr>
          <a:xfrm>
            <a:off x="111575" y="4052425"/>
            <a:ext cx="3454200" cy="831300"/>
          </a:xfrm>
          <a:prstGeom prst="rect">
            <a:avLst/>
          </a:prstGeom>
          <a:noFill/>
          <a:ln>
            <a:noFill/>
          </a:ln>
        </p:spPr>
        <p:txBody>
          <a:bodyPr spcFirstLastPara="1" wrap="square" lIns="91425" tIns="91425" rIns="91425" bIns="91425" anchor="t" anchorCtr="0">
            <a:spAutoFit/>
          </a:bodyPr>
          <a:lstStyle/>
          <a:p>
            <a:pPr marL="213995" marR="0" lvl="1" indent="0" algn="r" rtl="0">
              <a:lnSpc>
                <a:spcPct val="100000"/>
              </a:lnSpc>
              <a:spcBef>
                <a:spcPts val="0"/>
              </a:spcBef>
              <a:spcAft>
                <a:spcPts val="0"/>
              </a:spcAft>
              <a:buClr>
                <a:srgbClr val="6BB745"/>
              </a:buClr>
              <a:buSzPts val="1400"/>
              <a:buFont typeface="Arial"/>
              <a:buNone/>
            </a:pPr>
            <a:r>
              <a:rPr lang="en-GB" sz="1400" b="1" i="0" u="none" strike="noStrike" cap="none">
                <a:solidFill>
                  <a:schemeClr val="accent1"/>
                </a:solidFill>
                <a:latin typeface="Titillium Web"/>
                <a:ea typeface="Titillium Web"/>
                <a:cs typeface="Titillium Web"/>
                <a:sym typeface="Titillium Web"/>
              </a:rPr>
              <a:t>Uznawanych za ważnych uczestników lokalnych ekosystemów innowacji</a:t>
            </a:r>
            <a:endParaRPr sz="1400" b="1" i="0" u="none" strike="noStrike" cap="none">
              <a:solidFill>
                <a:schemeClr val="accent1"/>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4472C4"/>
              </a:solidFill>
              <a:latin typeface="Titillium Web"/>
              <a:ea typeface="Titillium Web"/>
              <a:cs typeface="Titillium Web"/>
              <a:sym typeface="Titillium Web"/>
            </a:endParaRPr>
          </a:p>
        </p:txBody>
      </p:sp>
      <p:sp>
        <p:nvSpPr>
          <p:cNvPr id="1044" name="Google Shape;1044;p17"/>
          <p:cNvSpPr txBox="1"/>
          <p:nvPr/>
        </p:nvSpPr>
        <p:spPr>
          <a:xfrm>
            <a:off x="8373725" y="2681675"/>
            <a:ext cx="3008700" cy="615600"/>
          </a:xfrm>
          <a:prstGeom prst="rect">
            <a:avLst/>
          </a:prstGeom>
          <a:noFill/>
          <a:ln>
            <a:noFill/>
          </a:ln>
        </p:spPr>
        <p:txBody>
          <a:bodyPr spcFirstLastPara="1" wrap="square" lIns="91425" tIns="91425" rIns="91425" bIns="91425" anchor="t" anchorCtr="0">
            <a:spAutoFit/>
          </a:bodyPr>
          <a:lstStyle/>
          <a:p>
            <a:pPr marL="213995" marR="0" lvl="1" indent="0" algn="l" rtl="0">
              <a:lnSpc>
                <a:spcPct val="100000"/>
              </a:lnSpc>
              <a:spcBef>
                <a:spcPts val="0"/>
              </a:spcBef>
              <a:spcAft>
                <a:spcPts val="0"/>
              </a:spcAft>
              <a:buClr>
                <a:schemeClr val="dk1"/>
              </a:buClr>
              <a:buSzPts val="1400"/>
              <a:buFont typeface="Arial"/>
              <a:buNone/>
            </a:pPr>
            <a:r>
              <a:rPr lang="en-GB" sz="1400" b="1" i="0" u="none" strike="noStrike" cap="none">
                <a:solidFill>
                  <a:srgbClr val="00B0F0"/>
                </a:solidFill>
                <a:latin typeface="Titillium Web"/>
                <a:ea typeface="Titillium Web"/>
                <a:cs typeface="Titillium Web"/>
                <a:sym typeface="Titillium Web"/>
              </a:rPr>
              <a:t>Reprezentowanie różnych uczestników trójkąta wiedzy </a:t>
            </a:r>
            <a:endParaRPr sz="1400" b="1" i="0" u="none" strike="noStrike" cap="none">
              <a:solidFill>
                <a:srgbClr val="00B0F0"/>
              </a:solidFill>
              <a:latin typeface="Titillium Web"/>
              <a:ea typeface="Titillium Web"/>
              <a:cs typeface="Titillium Web"/>
              <a:sym typeface="Titillium Web"/>
            </a:endParaRPr>
          </a:p>
        </p:txBody>
      </p:sp>
      <p:cxnSp>
        <p:nvCxnSpPr>
          <p:cNvPr id="1045" name="Google Shape;1045;p17"/>
          <p:cNvCxnSpPr/>
          <p:nvPr/>
        </p:nvCxnSpPr>
        <p:spPr>
          <a:xfrm>
            <a:off x="2731760" y="2336425"/>
            <a:ext cx="2777100" cy="583200"/>
          </a:xfrm>
          <a:prstGeom prst="bentConnector3">
            <a:avLst>
              <a:gd name="adj1" fmla="val 50000"/>
            </a:avLst>
          </a:prstGeom>
          <a:noFill/>
          <a:ln w="19050" cap="flat" cmpd="sng">
            <a:solidFill>
              <a:srgbClr val="70B237"/>
            </a:solidFill>
            <a:prstDash val="solid"/>
            <a:round/>
            <a:headEnd type="oval" w="med" len="med"/>
            <a:tailEnd type="none" w="sm" len="sm"/>
          </a:ln>
        </p:spPr>
      </p:cxnSp>
      <p:cxnSp>
        <p:nvCxnSpPr>
          <p:cNvPr id="1046" name="Google Shape;1046;p17"/>
          <p:cNvCxnSpPr/>
          <p:nvPr/>
        </p:nvCxnSpPr>
        <p:spPr>
          <a:xfrm flipH="1">
            <a:off x="7656225" y="3457525"/>
            <a:ext cx="2149200" cy="878700"/>
          </a:xfrm>
          <a:prstGeom prst="bentConnector3">
            <a:avLst>
              <a:gd name="adj1" fmla="val 50000"/>
            </a:avLst>
          </a:prstGeom>
          <a:noFill/>
          <a:ln w="19050" cap="flat" cmpd="sng">
            <a:solidFill>
              <a:srgbClr val="00B0F0"/>
            </a:solidFill>
            <a:prstDash val="solid"/>
            <a:round/>
            <a:headEnd type="oval" w="med" len="med"/>
            <a:tailEnd type="none" w="sm" len="sm"/>
          </a:ln>
        </p:spPr>
      </p:cxnSp>
      <p:sp>
        <p:nvSpPr>
          <p:cNvPr id="1047" name="Google Shape;1047;p17"/>
          <p:cNvSpPr/>
          <p:nvPr/>
        </p:nvSpPr>
        <p:spPr>
          <a:xfrm>
            <a:off x="3883182" y="4052425"/>
            <a:ext cx="1632300" cy="1632300"/>
          </a:xfrm>
          <a:prstGeom prst="ellipse">
            <a:avLst/>
          </a:prstGeom>
          <a:solidFill>
            <a:srgbClr val="034EA2">
              <a:alpha val="88235"/>
            </a:srgbClr>
          </a:solidFill>
          <a:ln w="9525" cap="flat" cmpd="sng">
            <a:solidFill>
              <a:srgbClr val="034E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8" name="Google Shape;1048;p17"/>
          <p:cNvSpPr txBox="1"/>
          <p:nvPr/>
        </p:nvSpPr>
        <p:spPr>
          <a:xfrm>
            <a:off x="3948732" y="4360675"/>
            <a:ext cx="1501200" cy="1262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1900" b="1" i="0" u="none" strike="noStrike" cap="none">
                <a:solidFill>
                  <a:schemeClr val="lt1"/>
                </a:solidFill>
                <a:latin typeface="Titillium Web"/>
                <a:ea typeface="Titillium Web"/>
                <a:cs typeface="Titillium Web"/>
                <a:sym typeface="Titillium Web"/>
              </a:rPr>
              <a:t>Europejska Wspólnota Innowacji EIT</a:t>
            </a:r>
            <a:endParaRPr sz="1300" b="1" i="0" u="none" strike="noStrike" cap="none">
              <a:solidFill>
                <a:schemeClr val="lt1"/>
              </a:solidFill>
              <a:latin typeface="Titillium Web"/>
              <a:ea typeface="Titillium Web"/>
              <a:cs typeface="Titillium Web"/>
              <a:sym typeface="Titillium Web"/>
            </a:endParaRPr>
          </a:p>
        </p:txBody>
      </p:sp>
      <p:pic>
        <p:nvPicPr>
          <p:cNvPr id="1049" name="Google Shape;1049;p17"/>
          <p:cNvPicPr preferRelativeResize="0"/>
          <p:nvPr/>
        </p:nvPicPr>
        <p:blipFill rotWithShape="1">
          <a:blip r:embed="rId3">
            <a:alphaModFix/>
          </a:blip>
          <a:srcRect/>
          <a:stretch/>
        </p:blipFill>
        <p:spPr>
          <a:xfrm>
            <a:off x="4237801" y="2998175"/>
            <a:ext cx="1147950" cy="1147950"/>
          </a:xfrm>
          <a:prstGeom prst="rect">
            <a:avLst/>
          </a:prstGeom>
          <a:noFill/>
          <a:ln>
            <a:noFill/>
          </a:ln>
        </p:spPr>
      </p:pic>
      <p:pic>
        <p:nvPicPr>
          <p:cNvPr id="1050" name="Google Shape;1050;p17"/>
          <p:cNvPicPr preferRelativeResize="0"/>
          <p:nvPr/>
        </p:nvPicPr>
        <p:blipFill rotWithShape="1">
          <a:blip r:embed="rId3">
            <a:alphaModFix/>
          </a:blip>
          <a:srcRect/>
          <a:stretch/>
        </p:blipFill>
        <p:spPr>
          <a:xfrm rot="5400000">
            <a:off x="7002425" y="2998175"/>
            <a:ext cx="1147950" cy="1147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18"/>
          <p:cNvSpPr/>
          <p:nvPr/>
        </p:nvSpPr>
        <p:spPr>
          <a:xfrm>
            <a:off x="357078" y="292036"/>
            <a:ext cx="8326895" cy="314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4472C4"/>
                </a:solidFill>
                <a:latin typeface="Calibri"/>
                <a:ea typeface="Calibri"/>
                <a:cs typeface="Calibri"/>
                <a:sym typeface="Calibri"/>
              </a:rPr>
              <a:t>EIT REGIONAL INNOVATION SCHEME (RIS)</a:t>
            </a:r>
            <a:endParaRPr sz="1600" b="1" i="0" u="none" strike="noStrike" cap="none">
              <a:solidFill>
                <a:srgbClr val="4472C4"/>
              </a:solidFill>
              <a:latin typeface="Calibri"/>
              <a:ea typeface="Calibri"/>
              <a:cs typeface="Calibri"/>
              <a:sym typeface="Calibri"/>
            </a:endParaRPr>
          </a:p>
        </p:txBody>
      </p:sp>
      <p:sp>
        <p:nvSpPr>
          <p:cNvPr id="1056" name="Google Shape;1056;p18"/>
          <p:cNvSpPr txBox="1"/>
          <p:nvPr/>
        </p:nvSpPr>
        <p:spPr>
          <a:xfrm>
            <a:off x="361167" y="517743"/>
            <a:ext cx="94968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3200" b="1" i="0" u="none" strike="noStrike" cap="none">
                <a:solidFill>
                  <a:srgbClr val="6AB645"/>
                </a:solidFill>
                <a:latin typeface="Titillium Web"/>
                <a:ea typeface="Titillium Web"/>
                <a:cs typeface="Titillium Web"/>
                <a:sym typeface="Titillium Web"/>
              </a:rPr>
              <a:t>Rola HUBów w sieci EIT Food</a:t>
            </a:r>
            <a:endParaRPr sz="3200" b="1" i="0" u="none" strike="noStrike" cap="none">
              <a:solidFill>
                <a:srgbClr val="6AB645"/>
              </a:solidFill>
              <a:latin typeface="Titillium Web"/>
              <a:ea typeface="Titillium Web"/>
              <a:cs typeface="Titillium Web"/>
              <a:sym typeface="Titillium Web"/>
            </a:endParaRPr>
          </a:p>
        </p:txBody>
      </p:sp>
      <p:sp>
        <p:nvSpPr>
          <p:cNvPr id="1057" name="Google Shape;1057;p18"/>
          <p:cNvSpPr txBox="1"/>
          <p:nvPr/>
        </p:nvSpPr>
        <p:spPr>
          <a:xfrm>
            <a:off x="669500" y="4311550"/>
            <a:ext cx="3260700" cy="9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74895"/>
                </a:solidFill>
                <a:latin typeface="Titillium Web"/>
                <a:ea typeface="Titillium Web"/>
                <a:cs typeface="Titillium Web"/>
                <a:sym typeface="Titillium Web"/>
              </a:rPr>
              <a:t>Wspieranie integracji i dostępu do twórców biznesu, sieci inwestorów i publicznych źródeł finansowania.</a:t>
            </a:r>
            <a:endParaRPr sz="1800" b="0" i="0" u="none" strike="noStrike" cap="none">
              <a:solidFill>
                <a:srgbClr val="274895"/>
              </a:solidFill>
              <a:latin typeface="Titillium Web"/>
              <a:ea typeface="Titillium Web"/>
              <a:cs typeface="Titillium Web"/>
              <a:sym typeface="Titillium Web"/>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74895"/>
              </a:solidFill>
              <a:latin typeface="Titillium Web"/>
              <a:ea typeface="Titillium Web"/>
              <a:cs typeface="Titillium Web"/>
              <a:sym typeface="Titillium Web"/>
            </a:endParaRPr>
          </a:p>
        </p:txBody>
      </p:sp>
      <p:sp>
        <p:nvSpPr>
          <p:cNvPr id="1058" name="Google Shape;1058;p18"/>
          <p:cNvSpPr txBox="1"/>
          <p:nvPr/>
        </p:nvSpPr>
        <p:spPr>
          <a:xfrm>
            <a:off x="4350000" y="4311550"/>
            <a:ext cx="3624000" cy="99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GB" sz="1800" b="0" i="0" u="none" strike="noStrike" cap="none">
                <a:solidFill>
                  <a:srgbClr val="274895"/>
                </a:solidFill>
                <a:latin typeface="Titillium Web"/>
                <a:ea typeface="Titillium Web"/>
                <a:cs typeface="Titillium Web"/>
                <a:sym typeface="Titillium Web"/>
              </a:rPr>
              <a:t>Zapewnienie aktywnego zaangażowania wszystkich podmiotów trójkąta wiedzy lokalnej, w tym władz krajowych, regionalnych i lokalnych oraz decydentów politycznych.</a:t>
            </a:r>
            <a:endParaRPr sz="1800" b="0" i="0" u="none" strike="noStrike" cap="none">
              <a:solidFill>
                <a:srgbClr val="274895"/>
              </a:solidFill>
              <a:latin typeface="Titillium Web"/>
              <a:ea typeface="Titillium Web"/>
              <a:cs typeface="Titillium Web"/>
              <a:sym typeface="Titillium Web"/>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74895"/>
              </a:solidFill>
              <a:latin typeface="Titillium Web"/>
              <a:ea typeface="Titillium Web"/>
              <a:cs typeface="Titillium Web"/>
              <a:sym typeface="Titillium Web"/>
            </a:endParaRPr>
          </a:p>
        </p:txBody>
      </p:sp>
      <p:sp>
        <p:nvSpPr>
          <p:cNvPr id="1059" name="Google Shape;1059;p18"/>
          <p:cNvSpPr txBox="1"/>
          <p:nvPr/>
        </p:nvSpPr>
        <p:spPr>
          <a:xfrm>
            <a:off x="2237422" y="1829947"/>
            <a:ext cx="6892306" cy="440288"/>
          </a:xfrm>
          <a:prstGeom prst="rect">
            <a:avLst/>
          </a:prstGeom>
          <a:noFill/>
          <a:ln>
            <a:noFill/>
          </a:ln>
        </p:spPr>
        <p:txBody>
          <a:bodyPr spcFirstLastPara="1" wrap="square" lIns="91425" tIns="45700" rIns="91425" bIns="45700" anchor="t" anchorCtr="0">
            <a:noAutofit/>
          </a:bodyPr>
          <a:lstStyle/>
          <a:p>
            <a:pPr marL="213995" marR="0" lvl="1" indent="0" algn="ctr" rtl="0">
              <a:lnSpc>
                <a:spcPct val="100000"/>
              </a:lnSpc>
              <a:spcBef>
                <a:spcPts val="0"/>
              </a:spcBef>
              <a:spcAft>
                <a:spcPts val="0"/>
              </a:spcAft>
              <a:buClr>
                <a:srgbClr val="000000"/>
              </a:buClr>
              <a:buSzPts val="2400"/>
              <a:buFont typeface="Arial"/>
              <a:buNone/>
            </a:pPr>
            <a:r>
              <a:rPr lang="en-GB" sz="2400" b="1" i="0" u="none" strike="noStrike" cap="none">
                <a:solidFill>
                  <a:srgbClr val="4472C4"/>
                </a:solidFill>
                <a:latin typeface="Titillium Web"/>
                <a:ea typeface="Titillium Web"/>
                <a:cs typeface="Titillium Web"/>
                <a:sym typeface="Titillium Web"/>
              </a:rPr>
              <a:t>HUBy EIT pełnią funkcję sieci innowacji</a:t>
            </a:r>
            <a:endParaRPr sz="2400" b="1" i="0" u="none" strike="noStrike" cap="none">
              <a:solidFill>
                <a:srgbClr val="4472C4"/>
              </a:solidFill>
              <a:latin typeface="Titillium Web"/>
              <a:ea typeface="Titillium Web"/>
              <a:cs typeface="Titillium Web"/>
              <a:sym typeface="Titillium Web"/>
            </a:endParaRPr>
          </a:p>
        </p:txBody>
      </p:sp>
      <p:pic>
        <p:nvPicPr>
          <p:cNvPr id="1060" name="Google Shape;1060;p18"/>
          <p:cNvPicPr preferRelativeResize="0"/>
          <p:nvPr/>
        </p:nvPicPr>
        <p:blipFill rotWithShape="1">
          <a:blip r:embed="rId3">
            <a:alphaModFix/>
          </a:blip>
          <a:srcRect/>
          <a:stretch/>
        </p:blipFill>
        <p:spPr>
          <a:xfrm>
            <a:off x="5519062" y="2466975"/>
            <a:ext cx="1285876" cy="1647825"/>
          </a:xfrm>
          <a:prstGeom prst="rect">
            <a:avLst/>
          </a:prstGeom>
          <a:noFill/>
          <a:ln>
            <a:noFill/>
          </a:ln>
        </p:spPr>
      </p:pic>
      <p:pic>
        <p:nvPicPr>
          <p:cNvPr id="1061" name="Google Shape;1061;p18"/>
          <p:cNvPicPr preferRelativeResize="0"/>
          <p:nvPr/>
        </p:nvPicPr>
        <p:blipFill rotWithShape="1">
          <a:blip r:embed="rId4">
            <a:alphaModFix/>
          </a:blip>
          <a:srcRect/>
          <a:stretch/>
        </p:blipFill>
        <p:spPr>
          <a:xfrm>
            <a:off x="9097737" y="2562225"/>
            <a:ext cx="1190625" cy="1543051"/>
          </a:xfrm>
          <a:prstGeom prst="rect">
            <a:avLst/>
          </a:prstGeom>
          <a:noFill/>
          <a:ln>
            <a:noFill/>
          </a:ln>
        </p:spPr>
      </p:pic>
      <p:pic>
        <p:nvPicPr>
          <p:cNvPr id="1062" name="Google Shape;1062;p18"/>
          <p:cNvPicPr preferRelativeResize="0"/>
          <p:nvPr/>
        </p:nvPicPr>
        <p:blipFill rotWithShape="1">
          <a:blip r:embed="rId5">
            <a:alphaModFix/>
          </a:blip>
          <a:srcRect/>
          <a:stretch/>
        </p:blipFill>
        <p:spPr>
          <a:xfrm>
            <a:off x="1728350" y="2495550"/>
            <a:ext cx="1142999" cy="1676400"/>
          </a:xfrm>
          <a:prstGeom prst="rect">
            <a:avLst/>
          </a:prstGeom>
          <a:noFill/>
          <a:ln>
            <a:noFill/>
          </a:ln>
        </p:spPr>
      </p:pic>
      <p:sp>
        <p:nvSpPr>
          <p:cNvPr id="1063" name="Google Shape;1063;p18"/>
          <p:cNvSpPr txBox="1"/>
          <p:nvPr/>
        </p:nvSpPr>
        <p:spPr>
          <a:xfrm>
            <a:off x="8198750" y="4311550"/>
            <a:ext cx="2988600" cy="104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GB" sz="1800" b="0" i="0" u="none" strike="noStrike" cap="none" err="1">
                <a:solidFill>
                  <a:srgbClr val="274895"/>
                </a:solidFill>
                <a:latin typeface="Titillium Web"/>
                <a:ea typeface="Titillium Web"/>
                <a:cs typeface="Titillium Web"/>
                <a:sym typeface="Titillium Web"/>
              </a:rPr>
              <a:t>Ułatwianie</a:t>
            </a:r>
            <a:r>
              <a:rPr lang="en-GB" sz="1800" b="0" i="0" u="none" strike="noStrike" cap="none">
                <a:solidFill>
                  <a:srgbClr val="274895"/>
                </a:solidFill>
                <a:latin typeface="Titillium Web"/>
                <a:ea typeface="Titillium Web"/>
                <a:cs typeface="Titillium Web"/>
                <a:sym typeface="Titillium Web"/>
              </a:rPr>
              <a:t> </a:t>
            </a:r>
            <a:r>
              <a:rPr lang="en-GB" sz="1800" b="0" i="0" u="none" strike="noStrike" cap="none" err="1">
                <a:solidFill>
                  <a:srgbClr val="274895"/>
                </a:solidFill>
                <a:latin typeface="Titillium Web"/>
                <a:ea typeface="Titillium Web"/>
                <a:cs typeface="Titillium Web"/>
                <a:sym typeface="Titillium Web"/>
              </a:rPr>
              <a:t>kontaktów</a:t>
            </a:r>
            <a:r>
              <a:rPr lang="en-GB" sz="1800" b="0" i="0" u="none" strike="noStrike" cap="none">
                <a:solidFill>
                  <a:srgbClr val="274895"/>
                </a:solidFill>
                <a:latin typeface="Titillium Web"/>
                <a:ea typeface="Titillium Web"/>
                <a:cs typeface="Titillium Web"/>
                <a:sym typeface="Titillium Web"/>
              </a:rPr>
              <a:t> z </a:t>
            </a:r>
            <a:r>
              <a:rPr lang="en-GB" sz="1800" b="0" i="0" u="none" strike="noStrike" cap="none" err="1">
                <a:solidFill>
                  <a:srgbClr val="274895"/>
                </a:solidFill>
                <a:latin typeface="Titillium Web"/>
                <a:ea typeface="Titillium Web"/>
                <a:cs typeface="Titillium Web"/>
                <a:sym typeface="Titillium Web"/>
              </a:rPr>
              <a:t>obywatelami</a:t>
            </a:r>
            <a:r>
              <a:rPr lang="en-GB" sz="1800" b="0" i="0" u="none" strike="noStrike" cap="none">
                <a:solidFill>
                  <a:srgbClr val="274895"/>
                </a:solidFill>
                <a:latin typeface="Titillium Web"/>
                <a:ea typeface="Titillium Web"/>
                <a:cs typeface="Titillium Web"/>
                <a:sym typeface="Titillium Web"/>
              </a:rPr>
              <a:t> </a:t>
            </a:r>
            <a:r>
              <a:rPr lang="en-GB" sz="1800" b="0" i="0" u="none" strike="noStrike" cap="none" err="1">
                <a:solidFill>
                  <a:srgbClr val="274895"/>
                </a:solidFill>
                <a:latin typeface="Titillium Web"/>
                <a:ea typeface="Titillium Web"/>
                <a:cs typeface="Titillium Web"/>
                <a:sym typeface="Titillium Web"/>
              </a:rPr>
              <a:t>i</a:t>
            </a:r>
            <a:r>
              <a:rPr lang="en-GB" sz="1800" b="0" i="0" u="none" strike="noStrike" cap="none">
                <a:solidFill>
                  <a:srgbClr val="274895"/>
                </a:solidFill>
                <a:latin typeface="Titillium Web"/>
                <a:ea typeface="Titillium Web"/>
                <a:cs typeface="Titillium Web"/>
                <a:sym typeface="Titillium Web"/>
              </a:rPr>
              <a:t> </a:t>
            </a:r>
            <a:r>
              <a:rPr lang="en-GB" sz="1800" b="0" i="0" u="none" strike="noStrike" cap="none" err="1">
                <a:solidFill>
                  <a:srgbClr val="274895"/>
                </a:solidFill>
                <a:latin typeface="Titillium Web"/>
                <a:ea typeface="Titillium Web"/>
                <a:cs typeface="Titillium Web"/>
                <a:sym typeface="Titillium Web"/>
              </a:rPr>
              <a:t>konsumentami</a:t>
            </a:r>
            <a:r>
              <a:rPr lang="en-GB" sz="1800" b="0" i="0" u="none" strike="noStrike" cap="none">
                <a:solidFill>
                  <a:srgbClr val="274895"/>
                </a:solidFill>
                <a:latin typeface="Titillium Web"/>
                <a:ea typeface="Titillium Web"/>
                <a:cs typeface="Titillium Web"/>
                <a:sym typeface="Titillium Web"/>
              </a:rPr>
              <a:t> </a:t>
            </a:r>
            <a:r>
              <a:rPr lang="en-GB" sz="1800" b="0" i="0" u="none" strike="noStrike" cap="none" err="1">
                <a:solidFill>
                  <a:srgbClr val="274895"/>
                </a:solidFill>
                <a:latin typeface="Titillium Web"/>
                <a:ea typeface="Titillium Web"/>
                <a:cs typeface="Titillium Web"/>
                <a:sym typeface="Titillium Web"/>
              </a:rPr>
              <a:t>oraz</a:t>
            </a:r>
            <a:r>
              <a:rPr lang="en-GB" sz="1800" b="0" i="0" u="none" strike="noStrike" cap="none">
                <a:solidFill>
                  <a:srgbClr val="274895"/>
                </a:solidFill>
                <a:latin typeface="Titillium Web"/>
                <a:ea typeface="Titillium Web"/>
                <a:cs typeface="Titillium Web"/>
                <a:sym typeface="Titillium Web"/>
              </a:rPr>
              <a:t> ich </a:t>
            </a:r>
            <a:r>
              <a:rPr lang="en-GB" sz="1800" b="0" i="0" u="none" strike="noStrike" cap="none" err="1">
                <a:solidFill>
                  <a:srgbClr val="274895"/>
                </a:solidFill>
                <a:latin typeface="Titillium Web"/>
                <a:ea typeface="Titillium Web"/>
                <a:cs typeface="Titillium Web"/>
                <a:sym typeface="Titillium Web"/>
              </a:rPr>
              <a:t>wspieranie</a:t>
            </a:r>
            <a:r>
              <a:rPr lang="en-GB" sz="1800" b="0" i="0" u="none" strike="noStrike" cap="none">
                <a:solidFill>
                  <a:srgbClr val="274895"/>
                </a:solidFill>
                <a:latin typeface="Titillium Web"/>
                <a:ea typeface="Titillium Web"/>
                <a:cs typeface="Titillium Web"/>
                <a:sym typeface="Titillium Web"/>
              </a:rPr>
              <a:t> </a:t>
            </a:r>
            <a:r>
              <a:rPr lang="en-GB" sz="1800" b="0" i="0" u="none" strike="noStrike" cap="none" err="1">
                <a:solidFill>
                  <a:srgbClr val="274895"/>
                </a:solidFill>
                <a:latin typeface="Titillium Web"/>
                <a:ea typeface="Titillium Web"/>
                <a:cs typeface="Titillium Web"/>
                <a:sym typeface="Titillium Web"/>
              </a:rPr>
              <a:t>zaangażowania</a:t>
            </a:r>
            <a:r>
              <a:rPr lang="en-GB" sz="1800" b="0" i="0" u="none" strike="noStrike" cap="none">
                <a:solidFill>
                  <a:srgbClr val="274895"/>
                </a:solidFill>
                <a:latin typeface="Titillium Web"/>
                <a:ea typeface="Titillium Web"/>
                <a:cs typeface="Titillium Web"/>
                <a:sym typeface="Titillium Web"/>
              </a:rPr>
              <a:t>.</a:t>
            </a:r>
            <a:endParaRPr sz="1800" b="0" i="0" u="none" strike="noStrike" cap="none">
              <a:solidFill>
                <a:srgbClr val="274895"/>
              </a:solidFill>
              <a:latin typeface="Titillium Web"/>
              <a:ea typeface="Titillium Web"/>
              <a:cs typeface="Titillium Web"/>
              <a:sym typeface="Titillium Web"/>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74895"/>
              </a:solidFill>
              <a:latin typeface="Titillium Web"/>
              <a:ea typeface="Titillium Web"/>
              <a:cs typeface="Titillium Web"/>
              <a:sym typeface="Titillium Web"/>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7"/>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pic>
        <p:nvPicPr>
          <p:cNvPr id="1245" name="Google Shape;1245;gca78703f82_0_54"/>
          <p:cNvPicPr preferRelativeResize="0"/>
          <p:nvPr/>
        </p:nvPicPr>
        <p:blipFill>
          <a:blip r:embed="rId3">
            <a:alphaModFix/>
          </a:blip>
          <a:stretch>
            <a:fillRect/>
          </a:stretch>
        </p:blipFill>
        <p:spPr>
          <a:xfrm>
            <a:off x="7533625" y="1688350"/>
            <a:ext cx="4658375" cy="4658399"/>
          </a:xfrm>
          <a:prstGeom prst="rect">
            <a:avLst/>
          </a:prstGeom>
          <a:noFill/>
          <a:ln>
            <a:noFill/>
          </a:ln>
        </p:spPr>
      </p:pic>
      <p:sp>
        <p:nvSpPr>
          <p:cNvPr id="1246" name="Google Shape;1246;gca78703f82_0_54"/>
          <p:cNvSpPr txBox="1"/>
          <p:nvPr/>
        </p:nvSpPr>
        <p:spPr>
          <a:xfrm>
            <a:off x="361167" y="536557"/>
            <a:ext cx="8264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1">
                <a:solidFill>
                  <a:srgbClr val="006A3E"/>
                </a:solidFill>
                <a:latin typeface="Titillium Web"/>
                <a:ea typeface="Titillium Web"/>
                <a:cs typeface="Titillium Web"/>
                <a:sym typeface="Titillium Web"/>
              </a:rPr>
              <a:t>Opis programu</a:t>
            </a:r>
            <a:r>
              <a:rPr lang="en-GB" sz="3200" b="1">
                <a:solidFill>
                  <a:srgbClr val="355B22"/>
                </a:solidFill>
                <a:latin typeface="Titillium Web"/>
                <a:ea typeface="Titillium Web"/>
                <a:cs typeface="Titillium Web"/>
                <a:sym typeface="Titillium Web"/>
              </a:rPr>
              <a:t> </a:t>
            </a:r>
            <a:endParaRPr sz="1400" b="0" i="0" u="none" strike="noStrike" cap="none">
              <a:solidFill>
                <a:srgbClr val="355B22"/>
              </a:solidFill>
              <a:latin typeface="Arial"/>
              <a:ea typeface="Arial"/>
              <a:cs typeface="Arial"/>
              <a:sym typeface="Arial"/>
            </a:endParaRPr>
          </a:p>
        </p:txBody>
      </p:sp>
      <p:sp>
        <p:nvSpPr>
          <p:cNvPr id="1247" name="Google Shape;1247;gca78703f82_0_54"/>
          <p:cNvSpPr/>
          <p:nvPr/>
        </p:nvSpPr>
        <p:spPr>
          <a:xfrm>
            <a:off x="4479650" y="1688350"/>
            <a:ext cx="3331800" cy="4658400"/>
          </a:xfrm>
          <a:prstGeom prst="round2DiagRect">
            <a:avLst>
              <a:gd name="adj1" fmla="val 10250"/>
              <a:gd name="adj2" fmla="val 0"/>
            </a:avLst>
          </a:prstGeom>
          <a:solidFill>
            <a:srgbClr val="012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333333"/>
              </a:solidFill>
              <a:latin typeface="Calibri"/>
              <a:ea typeface="Calibri"/>
              <a:cs typeface="Calibri"/>
              <a:sym typeface="Calibri"/>
            </a:endParaRPr>
          </a:p>
        </p:txBody>
      </p:sp>
      <p:sp>
        <p:nvSpPr>
          <p:cNvPr id="1248" name="Google Shape;1248;gca78703f82_0_54"/>
          <p:cNvSpPr/>
          <p:nvPr/>
        </p:nvSpPr>
        <p:spPr>
          <a:xfrm>
            <a:off x="4822000" y="2315400"/>
            <a:ext cx="2149200" cy="41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a:solidFill>
                  <a:srgbClr val="FFFFFF"/>
                </a:solidFill>
                <a:latin typeface="Titillium Web"/>
                <a:ea typeface="Titillium Web"/>
                <a:cs typeface="Titillium Web"/>
                <a:sym typeface="Titillium Web"/>
              </a:rPr>
              <a:t> Dla kogo?</a:t>
            </a:r>
            <a:endParaRPr sz="1600" b="1" i="0" u="none" strike="noStrike" cap="none">
              <a:solidFill>
                <a:srgbClr val="FFFFFF"/>
              </a:solidFill>
              <a:latin typeface="Titillium Web"/>
              <a:ea typeface="Titillium Web"/>
              <a:cs typeface="Titillium Web"/>
              <a:sym typeface="Titillium Web"/>
            </a:endParaRPr>
          </a:p>
        </p:txBody>
      </p:sp>
      <p:sp>
        <p:nvSpPr>
          <p:cNvPr id="1249" name="Google Shape;1249;gca78703f82_0_54"/>
          <p:cNvSpPr/>
          <p:nvPr/>
        </p:nvSpPr>
        <p:spPr>
          <a:xfrm>
            <a:off x="4880450" y="2914000"/>
            <a:ext cx="2752800" cy="22071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15000"/>
              </a:lnSpc>
              <a:spcBef>
                <a:spcPts val="0"/>
              </a:spcBef>
              <a:spcAft>
                <a:spcPts val="0"/>
              </a:spcAft>
              <a:buClr>
                <a:srgbClr val="FFFFFF"/>
              </a:buClr>
              <a:buSzPts val="1800"/>
              <a:buFont typeface="Titillium Web"/>
              <a:buChar char="●"/>
            </a:pPr>
            <a:r>
              <a:rPr lang="en-GB" sz="1800">
                <a:solidFill>
                  <a:srgbClr val="FFFFFF"/>
                </a:solidFill>
                <a:latin typeface="Titillium Web"/>
                <a:ea typeface="Titillium Web"/>
                <a:cs typeface="Titillium Web"/>
                <a:sym typeface="Titillium Web"/>
              </a:rPr>
              <a:t>Dla startupów z innowacyjnym prototypem odpowiadającym na wyzwania rolnictwa.</a:t>
            </a:r>
            <a:endParaRPr sz="1800">
              <a:solidFill>
                <a:srgbClr val="FFFFFF"/>
              </a:solidFill>
              <a:latin typeface="Titillium Web"/>
              <a:ea typeface="Titillium Web"/>
              <a:cs typeface="Titillium Web"/>
              <a:sym typeface="Titillium Web"/>
            </a:endParaRPr>
          </a:p>
          <a:p>
            <a:pPr marL="0" marR="0" lvl="0" indent="0" algn="l" rtl="0">
              <a:lnSpc>
                <a:spcPct val="115000"/>
              </a:lnSpc>
              <a:spcBef>
                <a:spcPts val="0"/>
              </a:spcBef>
              <a:spcAft>
                <a:spcPts val="0"/>
              </a:spcAft>
              <a:buNone/>
            </a:pPr>
            <a:endParaRPr sz="1800">
              <a:solidFill>
                <a:srgbClr val="FFFFFF"/>
              </a:solidFill>
              <a:latin typeface="Titillium Web"/>
              <a:ea typeface="Titillium Web"/>
              <a:cs typeface="Titillium Web"/>
              <a:sym typeface="Titillium Web"/>
            </a:endParaRPr>
          </a:p>
          <a:p>
            <a:pPr marL="0" marR="0" lvl="0" indent="0" algn="l" rtl="0">
              <a:lnSpc>
                <a:spcPct val="115000"/>
              </a:lnSpc>
              <a:spcBef>
                <a:spcPts val="0"/>
              </a:spcBef>
              <a:spcAft>
                <a:spcPts val="0"/>
              </a:spcAft>
              <a:buNone/>
            </a:pPr>
            <a:endParaRPr sz="1800">
              <a:solidFill>
                <a:srgbClr val="FFFFFF"/>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100"/>
              <a:buFont typeface="Arial"/>
              <a:buNone/>
            </a:pPr>
            <a:endParaRPr sz="1800" b="1">
              <a:solidFill>
                <a:srgbClr val="274895"/>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800"/>
              <a:buFont typeface="Arial"/>
              <a:buNone/>
            </a:pPr>
            <a:endParaRPr sz="1800" b="1">
              <a:solidFill>
                <a:srgbClr val="274895"/>
              </a:solidFill>
              <a:latin typeface="Titillium Web"/>
              <a:ea typeface="Titillium Web"/>
              <a:cs typeface="Titillium Web"/>
              <a:sym typeface="Titillium Web"/>
            </a:endParaRPr>
          </a:p>
        </p:txBody>
      </p:sp>
      <p:sp>
        <p:nvSpPr>
          <p:cNvPr id="1250" name="Google Shape;1250;gca78703f82_0_54"/>
          <p:cNvSpPr/>
          <p:nvPr/>
        </p:nvSpPr>
        <p:spPr>
          <a:xfrm>
            <a:off x="436500" y="2315400"/>
            <a:ext cx="3804600" cy="365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1800" b="1">
                <a:solidFill>
                  <a:srgbClr val="7F7F7F"/>
                </a:solidFill>
                <a:latin typeface="Titillium Web"/>
                <a:ea typeface="Titillium Web"/>
                <a:cs typeface="Titillium Web"/>
                <a:sym typeface="Titillium Web"/>
              </a:rPr>
              <a:t>Czy stworzyłeś innowacyjne rozwiązanie, które może przynieść pozytywne zmiany i ulepszyć metody stosowane w rolnictwie?</a:t>
            </a:r>
            <a:endParaRPr sz="1800" b="1">
              <a:solidFill>
                <a:srgbClr val="7F7F7F"/>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100"/>
              <a:buFont typeface="Arial"/>
              <a:buNone/>
            </a:pPr>
            <a:endParaRPr sz="1800" b="1">
              <a:solidFill>
                <a:srgbClr val="7F7F7F"/>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100"/>
              <a:buFont typeface="Arial"/>
              <a:buNone/>
            </a:pPr>
            <a:r>
              <a:rPr lang="en-GB" sz="1800">
                <a:solidFill>
                  <a:srgbClr val="7F7F7F"/>
                </a:solidFill>
                <a:latin typeface="Titillium Web"/>
                <a:ea typeface="Titillium Web"/>
                <a:cs typeface="Titillium Web"/>
                <a:sym typeface="Titillium Web"/>
              </a:rPr>
              <a:t>Program Test Farms pomoże sprawdzić Twój agrotechniczny produkt lub technologię w rzeczywistych warunkach i zwiększyć</a:t>
            </a:r>
            <a:endParaRPr sz="1800">
              <a:solidFill>
                <a:srgbClr val="7F7F7F"/>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100"/>
              <a:buFont typeface="Arial"/>
              <a:buNone/>
            </a:pPr>
            <a:r>
              <a:rPr lang="en-GB" sz="1800" b="1">
                <a:solidFill>
                  <a:srgbClr val="7F7F7F"/>
                </a:solidFill>
                <a:latin typeface="Titillium Web"/>
                <a:ea typeface="Titillium Web"/>
                <a:cs typeface="Titillium Web"/>
                <a:sym typeface="Titillium Web"/>
              </a:rPr>
              <a:t>szanse na komercyjny sukces</a:t>
            </a:r>
            <a:r>
              <a:rPr lang="en-GB" sz="1800">
                <a:solidFill>
                  <a:srgbClr val="7F7F7F"/>
                </a:solidFill>
                <a:latin typeface="Titillium Web"/>
                <a:ea typeface="Titillium Web"/>
                <a:cs typeface="Titillium Web"/>
                <a:sym typeface="Titillium Web"/>
              </a:rPr>
              <a:t>!</a:t>
            </a:r>
            <a:endParaRPr sz="1800">
              <a:solidFill>
                <a:srgbClr val="7F7F7F"/>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100"/>
              <a:buFont typeface="Arial"/>
              <a:buNone/>
            </a:pPr>
            <a:endParaRPr sz="1800">
              <a:solidFill>
                <a:srgbClr val="274895"/>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100"/>
              <a:buFont typeface="Arial"/>
              <a:buNone/>
            </a:pPr>
            <a:endParaRPr sz="1800">
              <a:solidFill>
                <a:srgbClr val="274895"/>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2000"/>
              <a:buFont typeface="Arial"/>
              <a:buNone/>
            </a:pPr>
            <a:endParaRPr sz="1800">
              <a:solidFill>
                <a:srgbClr val="274895"/>
              </a:solidFill>
              <a:latin typeface="Titillium Web"/>
              <a:ea typeface="Titillium Web"/>
              <a:cs typeface="Titillium Web"/>
              <a:sym typeface="Titillium Web"/>
            </a:endParaRPr>
          </a:p>
        </p:txBody>
      </p:sp>
      <p:sp>
        <p:nvSpPr>
          <p:cNvPr id="1251" name="Google Shape;1251;gca78703f82_0_54"/>
          <p:cNvSpPr/>
          <p:nvPr/>
        </p:nvSpPr>
        <p:spPr>
          <a:xfrm>
            <a:off x="436378" y="292036"/>
            <a:ext cx="8326800" cy="31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600" b="1">
                <a:solidFill>
                  <a:srgbClr val="1C4587"/>
                </a:solidFill>
                <a:latin typeface="Titillium Web"/>
                <a:ea typeface="Titillium Web"/>
                <a:cs typeface="Titillium Web"/>
                <a:sym typeface="Titillium Web"/>
              </a:rPr>
              <a:t>TEST FARMS</a:t>
            </a:r>
            <a:endParaRPr sz="1600" b="1">
              <a:solidFill>
                <a:srgbClr val="1C4587"/>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100"/>
              <a:buFont typeface="Arial"/>
              <a:buNone/>
            </a:pPr>
            <a:endParaRPr sz="1600" b="1">
              <a:solidFill>
                <a:srgbClr val="4472C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a:solidFill>
                <a:srgbClr val="4472C4"/>
              </a:solidFill>
              <a:latin typeface="Calibri"/>
              <a:ea typeface="Calibri"/>
              <a:cs typeface="Calibri"/>
              <a:sym typeface="Calibri"/>
            </a:endParaRPr>
          </a:p>
        </p:txBody>
      </p:sp>
      <p:sp>
        <p:nvSpPr>
          <p:cNvPr id="1252" name="Google Shape;1252;gca78703f82_0_54"/>
          <p:cNvSpPr/>
          <p:nvPr/>
        </p:nvSpPr>
        <p:spPr>
          <a:xfrm>
            <a:off x="0" y="229550"/>
            <a:ext cx="79200" cy="1951200"/>
          </a:xfrm>
          <a:prstGeom prst="rect">
            <a:avLst/>
          </a:prstGeom>
          <a:solidFill>
            <a:srgbClr val="006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
          <p:cNvSpPr txBox="1"/>
          <p:nvPr/>
        </p:nvSpPr>
        <p:spPr>
          <a:xfrm>
            <a:off x="-479685" y="1978702"/>
            <a:ext cx="18473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 name="Google Shape;188;p2"/>
          <p:cNvSpPr txBox="1"/>
          <p:nvPr/>
        </p:nvSpPr>
        <p:spPr>
          <a:xfrm>
            <a:off x="437030" y="1024981"/>
            <a:ext cx="10549520" cy="408712"/>
          </a:xfrm>
          <a:prstGeom prst="rect">
            <a:avLst/>
          </a:prstGeom>
          <a:noFill/>
          <a:ln>
            <a:noFill/>
          </a:ln>
        </p:spPr>
        <p:txBody>
          <a:bodyPr spcFirstLastPara="1" wrap="square" lIns="91425" tIns="45700" rIns="91425" bIns="45700" anchor="ctr" anchorCtr="0">
            <a:noAutofit/>
          </a:bodyPr>
          <a:lstStyle/>
          <a:p>
            <a:pPr marL="0" marR="0" lvl="0" indent="0" algn="l" rtl="0">
              <a:lnSpc>
                <a:spcPct val="70000"/>
              </a:lnSpc>
              <a:spcBef>
                <a:spcPts val="0"/>
              </a:spcBef>
              <a:spcAft>
                <a:spcPts val="0"/>
              </a:spcAft>
              <a:buClr>
                <a:schemeClr val="lt1"/>
              </a:buClr>
              <a:buSzPts val="2590"/>
              <a:buFont typeface="Calibri"/>
              <a:buNone/>
            </a:pPr>
            <a:endParaRPr sz="2550" b="0" i="0" u="none" strike="noStrike" cap="none">
              <a:solidFill>
                <a:schemeClr val="lt1"/>
              </a:solidFill>
              <a:latin typeface="Calibri"/>
              <a:ea typeface="Calibri"/>
              <a:cs typeface="Calibri"/>
              <a:sym typeface="Calibri"/>
            </a:endParaRPr>
          </a:p>
        </p:txBody>
      </p:sp>
      <p:pic>
        <p:nvPicPr>
          <p:cNvPr id="189" name="Google Shape;189;p2" descr="Zbliżenie ekranu&#10;&#10;Opis wygenerowany automatycznie"/>
          <p:cNvPicPr preferRelativeResize="0"/>
          <p:nvPr/>
        </p:nvPicPr>
        <p:blipFill rotWithShape="1">
          <a:blip r:embed="rId3">
            <a:alphaModFix/>
          </a:blip>
          <a:srcRect/>
          <a:stretch/>
        </p:blipFill>
        <p:spPr>
          <a:xfrm>
            <a:off x="0" y="1124857"/>
            <a:ext cx="12192001" cy="6168571"/>
          </a:xfrm>
          <a:prstGeom prst="rect">
            <a:avLst/>
          </a:prstGeom>
          <a:noFill/>
          <a:ln>
            <a:noFill/>
          </a:ln>
        </p:spPr>
      </p:pic>
      <p:sp>
        <p:nvSpPr>
          <p:cNvPr id="190" name="Google Shape;190;p2"/>
          <p:cNvSpPr/>
          <p:nvPr/>
        </p:nvSpPr>
        <p:spPr>
          <a:xfrm>
            <a:off x="623975" y="1978700"/>
            <a:ext cx="1569900" cy="1538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2"/>
          <p:cNvSpPr txBox="1"/>
          <p:nvPr/>
        </p:nvSpPr>
        <p:spPr>
          <a:xfrm>
            <a:off x="568425" y="1902175"/>
            <a:ext cx="1692600" cy="1616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70B237"/>
                </a:solidFill>
                <a:latin typeface="Titillium Web"/>
                <a:ea typeface="Titillium Web"/>
                <a:cs typeface="Titillium Web"/>
                <a:sym typeface="Titillium Web"/>
              </a:rPr>
              <a:t>Czym jest EIT?</a:t>
            </a:r>
            <a:br>
              <a:rPr lang="en-GB" sz="1300" b="1" i="0" u="none" strike="noStrike" cap="none">
                <a:solidFill>
                  <a:srgbClr val="70B237"/>
                </a:solidFill>
                <a:latin typeface="Titillium Web"/>
                <a:ea typeface="Titillium Web"/>
                <a:cs typeface="Titillium Web"/>
                <a:sym typeface="Titillium Web"/>
              </a:rPr>
            </a:br>
            <a:r>
              <a:rPr lang="en-GB" sz="1000" b="0" i="0" u="none" strike="noStrike" cap="none">
                <a:solidFill>
                  <a:srgbClr val="000000"/>
                </a:solidFill>
                <a:latin typeface="Titillium Web"/>
                <a:ea typeface="Titillium Web"/>
                <a:cs typeface="Titillium Web"/>
                <a:sym typeface="Titillium Web"/>
              </a:rPr>
              <a:t>Europejski Instytut Innowacji i Technologii (EIT) napędza innowacje w Europie poprzez wspieranie przedsiębiorców, innowatorów i studentów, aby ich najlepsze pomysły stały się rzeczywistością.</a:t>
            </a:r>
            <a:endParaRPr sz="1300" b="0" i="0" u="none" strike="noStrike" cap="none">
              <a:solidFill>
                <a:srgbClr val="70B237"/>
              </a:solidFill>
              <a:latin typeface="Titillium Web"/>
              <a:ea typeface="Titillium Web"/>
              <a:cs typeface="Titillium Web"/>
              <a:sym typeface="Titillium Web"/>
            </a:endParaRPr>
          </a:p>
        </p:txBody>
      </p:sp>
      <p:grpSp>
        <p:nvGrpSpPr>
          <p:cNvPr id="192" name="Google Shape;192;p2"/>
          <p:cNvGrpSpPr/>
          <p:nvPr/>
        </p:nvGrpSpPr>
        <p:grpSpPr>
          <a:xfrm>
            <a:off x="2328200" y="1979350"/>
            <a:ext cx="1865825" cy="1451500"/>
            <a:chOff x="2328200" y="1979350"/>
            <a:chExt cx="1865825" cy="1451500"/>
          </a:xfrm>
        </p:grpSpPr>
        <p:sp>
          <p:nvSpPr>
            <p:cNvPr id="193" name="Google Shape;193;p2"/>
            <p:cNvSpPr/>
            <p:nvPr/>
          </p:nvSpPr>
          <p:spPr>
            <a:xfrm>
              <a:off x="2328200" y="1979350"/>
              <a:ext cx="1865700" cy="193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2"/>
            <p:cNvSpPr/>
            <p:nvPr/>
          </p:nvSpPr>
          <p:spPr>
            <a:xfrm>
              <a:off x="2690725" y="2172550"/>
              <a:ext cx="1503300" cy="369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2"/>
            <p:cNvSpPr/>
            <p:nvPr/>
          </p:nvSpPr>
          <p:spPr>
            <a:xfrm>
              <a:off x="2690725" y="2660125"/>
              <a:ext cx="1503300" cy="311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2"/>
            <p:cNvSpPr/>
            <p:nvPr/>
          </p:nvSpPr>
          <p:spPr>
            <a:xfrm>
              <a:off x="2690725" y="3119450"/>
              <a:ext cx="1503300" cy="311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7" name="Google Shape;197;p2"/>
          <p:cNvSpPr txBox="1"/>
          <p:nvPr/>
        </p:nvSpPr>
        <p:spPr>
          <a:xfrm>
            <a:off x="2372213" y="1902175"/>
            <a:ext cx="16254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70B237"/>
                </a:solidFill>
                <a:latin typeface="Titillium Web"/>
                <a:ea typeface="Titillium Web"/>
                <a:cs typeface="Titillium Web"/>
                <a:sym typeface="Titillium Web"/>
              </a:rPr>
              <a:t>Jak działa EIT?</a:t>
            </a:r>
            <a:endParaRPr sz="1300" b="0" i="0" u="none" strike="noStrike" cap="none">
              <a:solidFill>
                <a:srgbClr val="70B237"/>
              </a:solidFill>
              <a:latin typeface="Titillium Web"/>
              <a:ea typeface="Titillium Web"/>
              <a:cs typeface="Titillium Web"/>
              <a:sym typeface="Titillium Web"/>
            </a:endParaRPr>
          </a:p>
        </p:txBody>
      </p:sp>
      <p:sp>
        <p:nvSpPr>
          <p:cNvPr id="198" name="Google Shape;198;p2"/>
          <p:cNvSpPr txBox="1"/>
          <p:nvPr/>
        </p:nvSpPr>
        <p:spPr>
          <a:xfrm>
            <a:off x="2648750" y="2164275"/>
            <a:ext cx="1743600" cy="1216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Titillium Web"/>
                <a:ea typeface="Titillium Web"/>
                <a:cs typeface="Titillium Web"/>
                <a:sym typeface="Titillium Web"/>
              </a:rPr>
              <a:t>Kształci nowe pokolenie przedsiębiorców</a:t>
            </a:r>
            <a:br>
              <a:rPr lang="en-GB" sz="1000" b="0" i="0" u="none" strike="noStrike" cap="none">
                <a:solidFill>
                  <a:srgbClr val="000000"/>
                </a:solidFill>
                <a:latin typeface="Titillium Web"/>
                <a:ea typeface="Titillium Web"/>
                <a:cs typeface="Titillium Web"/>
                <a:sym typeface="Titillium Web"/>
              </a:rPr>
            </a:br>
            <a:endParaRPr sz="600" b="0" i="0" u="none" strike="noStrike" cap="none">
              <a:solidFill>
                <a:srgbClr val="000000"/>
              </a:solidFill>
              <a:latin typeface="Titillium Web"/>
              <a:ea typeface="Titillium Web"/>
              <a:cs typeface="Titillium Web"/>
              <a:sym typeface="Titillium Web"/>
            </a:endParaRPr>
          </a:p>
          <a:p>
            <a:pPr marL="0" marR="0" lvl="0" indent="0" algn="l" rtl="0">
              <a:lnSpc>
                <a:spcPct val="115000"/>
              </a:lnSpc>
              <a:spcBef>
                <a:spcPts val="0"/>
              </a:spcBef>
              <a:spcAft>
                <a:spcPts val="0"/>
              </a:spcAft>
              <a:buClr>
                <a:srgbClr val="000000"/>
              </a:buClr>
              <a:buSzPts val="1000"/>
              <a:buFont typeface="Arial"/>
              <a:buNone/>
            </a:pPr>
            <a:r>
              <a:rPr lang="en-GB" sz="1000" b="0" i="0" u="none" strike="noStrike" cap="none">
                <a:solidFill>
                  <a:srgbClr val="000000"/>
                </a:solidFill>
                <a:latin typeface="Titillium Web"/>
                <a:ea typeface="Titillium Web"/>
                <a:cs typeface="Titillium Web"/>
                <a:sym typeface="Titillium Web"/>
              </a:rPr>
              <a:t>Opracowuje innowacyjne produkty i usługi</a:t>
            </a:r>
            <a:r>
              <a:rPr lang="en-GB" sz="1400" b="0" i="0" u="none" strike="noStrike" cap="none">
                <a:solidFill>
                  <a:srgbClr val="000000"/>
                </a:solidFill>
                <a:latin typeface="Titillium Web"/>
                <a:ea typeface="Titillium Web"/>
                <a:cs typeface="Titillium Web"/>
                <a:sym typeface="Titillium Web"/>
              </a:rPr>
              <a:t/>
            </a:r>
            <a:br>
              <a:rPr lang="en-GB" sz="1400" b="0" i="0" u="none" strike="noStrike" cap="none">
                <a:solidFill>
                  <a:srgbClr val="000000"/>
                </a:solidFill>
                <a:latin typeface="Titillium Web"/>
                <a:ea typeface="Titillium Web"/>
                <a:cs typeface="Titillium Web"/>
                <a:sym typeface="Titillium Web"/>
              </a:rPr>
            </a:br>
            <a:r>
              <a:rPr lang="en-GB" sz="700" b="0" i="0" u="none" strike="noStrike" cap="none">
                <a:solidFill>
                  <a:srgbClr val="000000"/>
                </a:solidFill>
                <a:latin typeface="Titillium Web"/>
                <a:ea typeface="Titillium Web"/>
                <a:cs typeface="Titillium Web"/>
                <a:sym typeface="Titillium Web"/>
              </a:rPr>
              <a:t/>
            </a:r>
            <a:br>
              <a:rPr lang="en-GB" sz="700" b="0" i="0" u="none" strike="noStrike" cap="none">
                <a:solidFill>
                  <a:srgbClr val="000000"/>
                </a:solidFill>
                <a:latin typeface="Titillium Web"/>
                <a:ea typeface="Titillium Web"/>
                <a:cs typeface="Titillium Web"/>
                <a:sym typeface="Titillium Web"/>
              </a:rPr>
            </a:br>
            <a:r>
              <a:rPr lang="en-GB" sz="1000" b="0" i="0" u="none" strike="noStrike" cap="none">
                <a:solidFill>
                  <a:srgbClr val="000000"/>
                </a:solidFill>
                <a:latin typeface="Titillium Web"/>
                <a:ea typeface="Titillium Web"/>
                <a:cs typeface="Titillium Web"/>
                <a:sym typeface="Titillium Web"/>
              </a:rPr>
              <a:t>Angażuje startupy i scaleupy</a:t>
            </a:r>
            <a:endParaRPr sz="1000" b="0" i="0" u="none" strike="noStrike" cap="none">
              <a:solidFill>
                <a:srgbClr val="000000"/>
              </a:solidFill>
              <a:latin typeface="Titillium Web"/>
              <a:ea typeface="Titillium Web"/>
              <a:cs typeface="Titillium Web"/>
              <a:sym typeface="Titillium Web"/>
            </a:endParaRPr>
          </a:p>
        </p:txBody>
      </p:sp>
      <p:sp>
        <p:nvSpPr>
          <p:cNvPr id="199" name="Google Shape;199;p2"/>
          <p:cNvSpPr/>
          <p:nvPr/>
        </p:nvSpPr>
        <p:spPr>
          <a:xfrm>
            <a:off x="4804700" y="3047650"/>
            <a:ext cx="1291200" cy="663900"/>
          </a:xfrm>
          <a:prstGeom prst="rect">
            <a:avLst/>
          </a:prstGeom>
          <a:solidFill>
            <a:srgbClr val="F9F9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2"/>
          <p:cNvSpPr txBox="1"/>
          <p:nvPr/>
        </p:nvSpPr>
        <p:spPr>
          <a:xfrm>
            <a:off x="4704450" y="2928750"/>
            <a:ext cx="1569900" cy="1000500"/>
          </a:xfrm>
          <a:prstGeom prst="rect">
            <a:avLst/>
          </a:prstGeom>
          <a:noFill/>
          <a:ln>
            <a:noFill/>
          </a:ln>
        </p:spPr>
        <p:txBody>
          <a:bodyPr spcFirstLastPara="1" wrap="square" lIns="91425" tIns="91425" rIns="125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1300" b="1" i="0" u="none" strike="noStrike" cap="none">
                <a:solidFill>
                  <a:srgbClr val="508933"/>
                </a:solidFill>
                <a:latin typeface="Titillium Web"/>
                <a:ea typeface="Titillium Web"/>
                <a:cs typeface="Titillium Web"/>
                <a:sym typeface="Titillium Web"/>
              </a:rPr>
              <a:t>EIT Climate-KIC</a:t>
            </a:r>
            <a:r>
              <a:rPr lang="en-GB" sz="1000" b="0" i="0" u="none" strike="noStrike" cap="none">
                <a:solidFill>
                  <a:srgbClr val="508933"/>
                </a:solidFill>
                <a:latin typeface="Titillium Web SemiBold"/>
                <a:ea typeface="Titillium Web SemiBold"/>
                <a:cs typeface="Titillium Web SemiBold"/>
                <a:sym typeface="Titillium Web SemiBold"/>
              </a:rPr>
              <a:t/>
            </a:r>
            <a:br>
              <a:rPr lang="en-GB" sz="1000" b="0" i="0" u="none" strike="noStrike" cap="none">
                <a:solidFill>
                  <a:srgbClr val="508933"/>
                </a:solidFill>
                <a:latin typeface="Titillium Web SemiBold"/>
                <a:ea typeface="Titillium Web SemiBold"/>
                <a:cs typeface="Titillium Web SemiBold"/>
                <a:sym typeface="Titillium Web SemiBold"/>
              </a:rPr>
            </a:br>
            <a:r>
              <a:rPr lang="en-GB" sz="1000" b="0" i="0" u="none" strike="noStrike" cap="none">
                <a:solidFill>
                  <a:srgbClr val="508933"/>
                </a:solidFill>
                <a:latin typeface="Titillium Web SemiBold"/>
                <a:ea typeface="Titillium Web SemiBold"/>
                <a:cs typeface="Titillium Web SemiBold"/>
                <a:sym typeface="Titillium Web SemiBold"/>
              </a:rPr>
              <a:t>Działania na rzecz przyspieszenia przejścia na gospodarkę bezemisyjną.</a:t>
            </a:r>
            <a:endParaRPr sz="1300" b="0" i="0" u="none" strike="noStrike" cap="none">
              <a:solidFill>
                <a:srgbClr val="508933"/>
              </a:solidFill>
              <a:latin typeface="Titillium Web SemiBold"/>
              <a:ea typeface="Titillium Web SemiBold"/>
              <a:cs typeface="Titillium Web SemiBold"/>
              <a:sym typeface="Titillium Web SemiBold"/>
            </a:endParaRPr>
          </a:p>
        </p:txBody>
      </p:sp>
      <p:sp>
        <p:nvSpPr>
          <p:cNvPr id="201" name="Google Shape;201;p2"/>
          <p:cNvSpPr/>
          <p:nvPr/>
        </p:nvSpPr>
        <p:spPr>
          <a:xfrm>
            <a:off x="6408225" y="3047650"/>
            <a:ext cx="1371600" cy="663900"/>
          </a:xfrm>
          <a:prstGeom prst="rect">
            <a:avLst/>
          </a:prstGeom>
          <a:solidFill>
            <a:srgbClr val="F9F9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2"/>
          <p:cNvSpPr txBox="1"/>
          <p:nvPr/>
        </p:nvSpPr>
        <p:spPr>
          <a:xfrm>
            <a:off x="6371050" y="2956300"/>
            <a:ext cx="1469400" cy="846600"/>
          </a:xfrm>
          <a:prstGeom prst="rect">
            <a:avLst/>
          </a:prstGeom>
          <a:noFill/>
          <a:ln>
            <a:noFill/>
          </a:ln>
        </p:spPr>
        <p:txBody>
          <a:bodyPr spcFirstLastPara="1" wrap="square" lIns="91425" tIns="91425" rIns="125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3E6EC2"/>
                </a:solidFill>
                <a:latin typeface="Titillium Web"/>
                <a:ea typeface="Titillium Web"/>
                <a:cs typeface="Titillium Web"/>
                <a:sym typeface="Titillium Web"/>
              </a:rPr>
              <a:t>EIT Digital</a:t>
            </a:r>
            <a:r>
              <a:rPr lang="en-GB" sz="1000" b="0" i="0" u="none" strike="noStrike" cap="none">
                <a:solidFill>
                  <a:srgbClr val="3E6EC2"/>
                </a:solidFill>
                <a:latin typeface="Titillium Web SemiBold"/>
                <a:ea typeface="Titillium Web SemiBold"/>
                <a:cs typeface="Titillium Web SemiBold"/>
                <a:sym typeface="Titillium Web SemiBold"/>
              </a:rPr>
              <a:t/>
            </a:r>
            <a:br>
              <a:rPr lang="en-GB" sz="1000" b="0" i="0" u="none" strike="noStrike" cap="none">
                <a:solidFill>
                  <a:srgbClr val="3E6EC2"/>
                </a:solidFill>
                <a:latin typeface="Titillium Web SemiBold"/>
                <a:ea typeface="Titillium Web SemiBold"/>
                <a:cs typeface="Titillium Web SemiBold"/>
                <a:sym typeface="Titillium Web SemiBold"/>
              </a:rPr>
            </a:br>
            <a:r>
              <a:rPr lang="en-GB" sz="1000" b="0" i="0" u="none" strike="noStrike" cap="none">
                <a:solidFill>
                  <a:srgbClr val="3E6EC2"/>
                </a:solidFill>
                <a:latin typeface="Titillium Web SemiBold"/>
                <a:ea typeface="Titillium Web SemiBold"/>
                <a:cs typeface="Titillium Web SemiBold"/>
                <a:sym typeface="Titillium Web SemiBold"/>
              </a:rPr>
              <a:t>Wspieranie transformacji cyfrowej </a:t>
            </a:r>
            <a:br>
              <a:rPr lang="en-GB" sz="1000" b="0" i="0" u="none" strike="noStrike" cap="none">
                <a:solidFill>
                  <a:srgbClr val="3E6EC2"/>
                </a:solidFill>
                <a:latin typeface="Titillium Web SemiBold"/>
                <a:ea typeface="Titillium Web SemiBold"/>
                <a:cs typeface="Titillium Web SemiBold"/>
                <a:sym typeface="Titillium Web SemiBold"/>
              </a:rPr>
            </a:br>
            <a:r>
              <a:rPr lang="en-GB" sz="1000" b="0" i="0" u="none" strike="noStrike" cap="none">
                <a:solidFill>
                  <a:srgbClr val="3E6EC2"/>
                </a:solidFill>
                <a:latin typeface="Titillium Web SemiBold"/>
                <a:ea typeface="Titillium Web SemiBold"/>
                <a:cs typeface="Titillium Web SemiBold"/>
                <a:sym typeface="Titillium Web SemiBold"/>
              </a:rPr>
              <a:t>w Europie.</a:t>
            </a:r>
            <a:endParaRPr sz="1300" b="0" i="0" u="none" strike="noStrike" cap="none">
              <a:solidFill>
                <a:srgbClr val="3E6EC2"/>
              </a:solidFill>
              <a:latin typeface="Titillium Web SemiBold"/>
              <a:ea typeface="Titillium Web SemiBold"/>
              <a:cs typeface="Titillium Web SemiBold"/>
              <a:sym typeface="Titillium Web SemiBold"/>
            </a:endParaRPr>
          </a:p>
        </p:txBody>
      </p:sp>
      <p:sp>
        <p:nvSpPr>
          <p:cNvPr id="203" name="Google Shape;203;p2"/>
          <p:cNvSpPr/>
          <p:nvPr/>
        </p:nvSpPr>
        <p:spPr>
          <a:xfrm>
            <a:off x="8092150" y="3047650"/>
            <a:ext cx="1371600" cy="756300"/>
          </a:xfrm>
          <a:prstGeom prst="rect">
            <a:avLst/>
          </a:prstGeom>
          <a:solidFill>
            <a:srgbClr val="F9F9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2"/>
          <p:cNvSpPr/>
          <p:nvPr/>
        </p:nvSpPr>
        <p:spPr>
          <a:xfrm>
            <a:off x="9669400" y="2956300"/>
            <a:ext cx="1291200" cy="699300"/>
          </a:xfrm>
          <a:prstGeom prst="rect">
            <a:avLst/>
          </a:prstGeom>
          <a:solidFill>
            <a:srgbClr val="F9F9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2"/>
          <p:cNvSpPr txBox="1"/>
          <p:nvPr/>
        </p:nvSpPr>
        <p:spPr>
          <a:xfrm>
            <a:off x="7993000" y="2928750"/>
            <a:ext cx="1676399" cy="1000244"/>
          </a:xfrm>
          <a:prstGeom prst="rect">
            <a:avLst/>
          </a:prstGeom>
          <a:noFill/>
          <a:ln>
            <a:noFill/>
          </a:ln>
        </p:spPr>
        <p:txBody>
          <a:bodyPr spcFirstLastPara="1" wrap="square" lIns="91425" tIns="91425" rIns="125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45818E"/>
                </a:solidFill>
                <a:latin typeface="Titillium Web"/>
                <a:ea typeface="Titillium Web"/>
                <a:cs typeface="Titillium Web"/>
                <a:sym typeface="Titillium Web"/>
              </a:rPr>
              <a:t>EIT Food</a:t>
            </a:r>
            <a:r>
              <a:rPr lang="en-GB" sz="1000" b="0" i="0" u="none" strike="noStrike" cap="none">
                <a:solidFill>
                  <a:srgbClr val="45818E"/>
                </a:solidFill>
                <a:latin typeface="Titillium Web SemiBold"/>
                <a:ea typeface="Titillium Web SemiBold"/>
                <a:cs typeface="Titillium Web SemiBold"/>
                <a:sym typeface="Titillium Web SemiBold"/>
              </a:rPr>
              <a:t/>
            </a:r>
            <a:br>
              <a:rPr lang="en-GB" sz="1000" b="0" i="0" u="none" strike="noStrike" cap="none">
                <a:solidFill>
                  <a:srgbClr val="45818E"/>
                </a:solidFill>
                <a:latin typeface="Titillium Web SemiBold"/>
                <a:ea typeface="Titillium Web SemiBold"/>
                <a:cs typeface="Titillium Web SemiBold"/>
                <a:sym typeface="Titillium Web SemiBold"/>
              </a:rPr>
            </a:br>
            <a:r>
              <a:rPr lang="en-GB" sz="1000" b="0" i="0" u="none" strike="noStrike" cap="none" err="1">
                <a:solidFill>
                  <a:srgbClr val="45818E"/>
                </a:solidFill>
                <a:latin typeface="Titillium Web SemiBold"/>
                <a:ea typeface="Titillium Web SemiBold"/>
                <a:cs typeface="Titillium Web SemiBold"/>
                <a:sym typeface="Titillium Web SemiBold"/>
              </a:rPr>
              <a:t>Wspieranie</a:t>
            </a:r>
            <a:r>
              <a:rPr lang="en-GB" sz="1000" b="0" i="0" u="none" strike="noStrike" cap="none">
                <a:solidFill>
                  <a:srgbClr val="45818E"/>
                </a:solidFill>
                <a:latin typeface="Titillium Web SemiBold"/>
                <a:ea typeface="Titillium Web SemiBold"/>
                <a:cs typeface="Titillium Web SemiBold"/>
                <a:sym typeface="Titillium Web SemiBold"/>
              </a:rPr>
              <a:t> </a:t>
            </a:r>
            <a:r>
              <a:rPr lang="en-GB" sz="1000" b="0" i="0" u="none" strike="noStrike" cap="none" err="1">
                <a:solidFill>
                  <a:srgbClr val="45818E"/>
                </a:solidFill>
                <a:latin typeface="Titillium Web SemiBold"/>
                <a:ea typeface="Titillium Web SemiBold"/>
                <a:cs typeface="Titillium Web SemiBold"/>
                <a:sym typeface="Titillium Web SemiBold"/>
              </a:rPr>
              <a:t>rewolucji</a:t>
            </a:r>
            <a:r>
              <a:rPr lang="en-GB" sz="1000" b="0" i="0" u="none" strike="noStrike" cap="none">
                <a:solidFill>
                  <a:srgbClr val="45818E"/>
                </a:solidFill>
                <a:latin typeface="Titillium Web SemiBold"/>
                <a:ea typeface="Titillium Web SemiBold"/>
                <a:cs typeface="Titillium Web SemiBold"/>
                <a:sym typeface="Titillium Web SemiBold"/>
              </a:rPr>
              <a:t> w </a:t>
            </a:r>
            <a:r>
              <a:rPr lang="en-GB" sz="1000" b="0" i="0" u="none" strike="noStrike" cap="none" err="1">
                <a:solidFill>
                  <a:srgbClr val="45818E"/>
                </a:solidFill>
                <a:latin typeface="Titillium Web SemiBold"/>
                <a:ea typeface="Titillium Web SemiBold"/>
                <a:cs typeface="Titillium Web SemiBold"/>
                <a:sym typeface="Titillium Web SemiBold"/>
              </a:rPr>
              <a:t>zakresie</a:t>
            </a:r>
            <a:r>
              <a:rPr lang="en-GB" sz="1000">
                <a:solidFill>
                  <a:srgbClr val="45818E"/>
                </a:solidFill>
                <a:latin typeface="Titillium Web SemiBold"/>
                <a:ea typeface="Titillium Web SemiBold"/>
                <a:cs typeface="Titillium Web SemiBold"/>
                <a:sym typeface="Titillium Web SemiBold"/>
              </a:rPr>
              <a:t> </a:t>
            </a:r>
            <a:r>
              <a:rPr lang="en-GB" sz="1000" b="0" i="0" u="none" strike="noStrike" cap="none" err="1">
                <a:solidFill>
                  <a:srgbClr val="45818E"/>
                </a:solidFill>
                <a:latin typeface="Titillium Web SemiBold"/>
                <a:ea typeface="Titillium Web SemiBold"/>
                <a:cs typeface="Titillium Web SemiBold"/>
                <a:sym typeface="Titillium Web SemiBold"/>
              </a:rPr>
              <a:t>innowacji</a:t>
            </a:r>
            <a:r>
              <a:rPr lang="en-GB" sz="1000" b="0" i="0" u="none" strike="noStrike" cap="none">
                <a:solidFill>
                  <a:srgbClr val="45818E"/>
                </a:solidFill>
                <a:latin typeface="Titillium Web SemiBold"/>
                <a:ea typeface="Titillium Web SemiBold"/>
                <a:cs typeface="Titillium Web SemiBold"/>
                <a:sym typeface="Titillium Web SemiBold"/>
              </a:rPr>
              <a:t> </a:t>
            </a:r>
            <a:r>
              <a:rPr lang="en-GB" sz="1000" b="0" i="0" u="none" strike="noStrike" cap="none" err="1">
                <a:solidFill>
                  <a:srgbClr val="45818E"/>
                </a:solidFill>
                <a:latin typeface="Titillium Web SemiBold"/>
                <a:ea typeface="Titillium Web SemiBold"/>
                <a:cs typeface="Titillium Web SemiBold"/>
                <a:sym typeface="Titillium Web SemiBold"/>
              </a:rPr>
              <a:t>i</a:t>
            </a:r>
            <a:r>
              <a:rPr lang="en-GB" sz="1000" b="0" i="0" u="none" strike="noStrike" cap="none">
                <a:solidFill>
                  <a:srgbClr val="45818E"/>
                </a:solidFill>
                <a:latin typeface="Titillium Web SemiBold"/>
                <a:ea typeface="Titillium Web SemiBold"/>
                <a:cs typeface="Titillium Web SemiBold"/>
                <a:sym typeface="Titillium Web SemiBold"/>
              </a:rPr>
              <a:t> </a:t>
            </a:r>
            <a:r>
              <a:rPr lang="en-GB" sz="1000" b="0" i="0" u="none" strike="noStrike" cap="none" err="1">
                <a:solidFill>
                  <a:srgbClr val="45818E"/>
                </a:solidFill>
                <a:latin typeface="Titillium Web SemiBold"/>
                <a:ea typeface="Titillium Web SemiBold"/>
                <a:cs typeface="Titillium Web SemiBold"/>
                <a:sym typeface="Titillium Web SemiBold"/>
              </a:rPr>
              <a:t>produkcji</a:t>
            </a:r>
            <a:r>
              <a:rPr lang="en-GB" sz="1000">
                <a:solidFill>
                  <a:srgbClr val="45818E"/>
                </a:solidFill>
                <a:latin typeface="Titillium Web SemiBold"/>
                <a:ea typeface="Titillium Web SemiBold"/>
                <a:cs typeface="Titillium Web SemiBold"/>
                <a:sym typeface="Titillium Web SemiBold"/>
              </a:rPr>
              <a:t> </a:t>
            </a:r>
            <a:r>
              <a:rPr lang="en-GB" sz="1000" b="0" i="0" u="none" strike="noStrike" cap="none" err="1">
                <a:solidFill>
                  <a:srgbClr val="45818E"/>
                </a:solidFill>
                <a:latin typeface="Titillium Web SemiBold"/>
                <a:ea typeface="Titillium Web SemiBold"/>
                <a:cs typeface="Titillium Web SemiBold"/>
                <a:sym typeface="Titillium Web SemiBold"/>
              </a:rPr>
              <a:t>żywności</a:t>
            </a:r>
            <a:r>
              <a:rPr lang="en-GB" sz="1000" b="0" i="0" u="none" strike="noStrike" cap="none">
                <a:solidFill>
                  <a:srgbClr val="45818E"/>
                </a:solidFill>
                <a:latin typeface="Titillium Web SemiBold"/>
                <a:ea typeface="Titillium Web SemiBold"/>
                <a:cs typeface="Titillium Web SemiBold"/>
                <a:sym typeface="Titillium Web SemiBold"/>
              </a:rPr>
              <a:t>.</a:t>
            </a:r>
            <a:endParaRPr sz="1000" b="0" i="0" u="none" strike="noStrike" cap="none">
              <a:solidFill>
                <a:srgbClr val="45818E"/>
              </a:solidFill>
              <a:latin typeface="Titillium Web SemiBold"/>
              <a:ea typeface="Titillium Web SemiBold"/>
              <a:cs typeface="Titillium Web SemiBold"/>
              <a:sym typeface="Titillium Web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45818E"/>
              </a:solidFill>
              <a:latin typeface="Titillium Web SemiBold"/>
              <a:ea typeface="Titillium Web SemiBold"/>
              <a:cs typeface="Titillium Web SemiBold"/>
              <a:sym typeface="Titillium Web SemiBold"/>
            </a:endParaRPr>
          </a:p>
        </p:txBody>
      </p:sp>
      <p:sp>
        <p:nvSpPr>
          <p:cNvPr id="206" name="Google Shape;206;p2"/>
          <p:cNvSpPr/>
          <p:nvPr/>
        </p:nvSpPr>
        <p:spPr>
          <a:xfrm>
            <a:off x="2879200" y="4755950"/>
            <a:ext cx="1371600" cy="663900"/>
          </a:xfrm>
          <a:prstGeom prst="rect">
            <a:avLst/>
          </a:prstGeom>
          <a:solidFill>
            <a:srgbClr val="F9F9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2"/>
          <p:cNvSpPr/>
          <p:nvPr/>
        </p:nvSpPr>
        <p:spPr>
          <a:xfrm>
            <a:off x="4603225" y="4755950"/>
            <a:ext cx="1805100" cy="663900"/>
          </a:xfrm>
          <a:prstGeom prst="rect">
            <a:avLst/>
          </a:prstGeom>
          <a:solidFill>
            <a:srgbClr val="F9F9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2"/>
          <p:cNvSpPr/>
          <p:nvPr/>
        </p:nvSpPr>
        <p:spPr>
          <a:xfrm>
            <a:off x="6485225" y="4728650"/>
            <a:ext cx="1065900" cy="566100"/>
          </a:xfrm>
          <a:prstGeom prst="rect">
            <a:avLst/>
          </a:prstGeom>
          <a:solidFill>
            <a:srgbClr val="F9F9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2"/>
          <p:cNvSpPr txBox="1"/>
          <p:nvPr/>
        </p:nvSpPr>
        <p:spPr>
          <a:xfrm>
            <a:off x="9715451" y="2705650"/>
            <a:ext cx="1625400" cy="1200600"/>
          </a:xfrm>
          <a:prstGeom prst="rect">
            <a:avLst/>
          </a:prstGeom>
          <a:noFill/>
          <a:ln>
            <a:noFill/>
          </a:ln>
        </p:spPr>
        <p:txBody>
          <a:bodyPr spcFirstLastPara="1" wrap="square" lIns="91425" tIns="91425" rIns="125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034FA3"/>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34FA3"/>
                </a:solidFill>
                <a:latin typeface="Titillium Web"/>
                <a:ea typeface="Titillium Web"/>
                <a:cs typeface="Titillium Web"/>
                <a:sym typeface="Titillium Web"/>
              </a:rPr>
              <a:t>EIT Health</a:t>
            </a:r>
            <a:r>
              <a:rPr lang="en-GB" sz="1000" b="0" i="0" u="none" strike="noStrike" cap="none">
                <a:solidFill>
                  <a:srgbClr val="034FA3"/>
                </a:solidFill>
                <a:latin typeface="Titillium Web SemiBold"/>
                <a:ea typeface="Titillium Web SemiBold"/>
                <a:cs typeface="Titillium Web SemiBold"/>
                <a:sym typeface="Titillium Web SemiBold"/>
              </a:rPr>
              <a:t/>
            </a:r>
            <a:br>
              <a:rPr lang="en-GB" sz="1000" b="0" i="0" u="none" strike="noStrike" cap="none">
                <a:solidFill>
                  <a:srgbClr val="034FA3"/>
                </a:solidFill>
                <a:latin typeface="Titillium Web SemiBold"/>
                <a:ea typeface="Titillium Web SemiBold"/>
                <a:cs typeface="Titillium Web SemiBold"/>
                <a:sym typeface="Titillium Web SemiBold"/>
              </a:rPr>
            </a:br>
            <a:r>
              <a:rPr lang="en-GB" sz="1000" b="0" i="0" u="none" strike="noStrike" cap="none">
                <a:solidFill>
                  <a:srgbClr val="034FA3"/>
                </a:solidFill>
                <a:latin typeface="Titillium Web SemiBold"/>
                <a:ea typeface="Titillium Web SemiBold"/>
                <a:cs typeface="Titillium Web SemiBold"/>
                <a:sym typeface="Titillium Web SemiBold"/>
              </a:rPr>
              <a:t>Zapewnienie obywatelom UE większych możliwości cieszenia się zdrowiem.</a:t>
            </a:r>
            <a:endParaRPr sz="1000" b="0" i="0" u="none" strike="noStrike" cap="none">
              <a:solidFill>
                <a:srgbClr val="034FA3"/>
              </a:solidFill>
              <a:latin typeface="Titillium Web SemiBold"/>
              <a:ea typeface="Titillium Web SemiBold"/>
              <a:cs typeface="Titillium Web SemiBold"/>
              <a:sym typeface="Titillium Web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45818E"/>
              </a:solidFill>
              <a:latin typeface="Titillium Web SemiBold"/>
              <a:ea typeface="Titillium Web SemiBold"/>
              <a:cs typeface="Titillium Web SemiBold"/>
              <a:sym typeface="Titillium Web SemiBold"/>
            </a:endParaRPr>
          </a:p>
        </p:txBody>
      </p:sp>
      <p:sp>
        <p:nvSpPr>
          <p:cNvPr id="210" name="Google Shape;210;p2"/>
          <p:cNvSpPr txBox="1"/>
          <p:nvPr/>
        </p:nvSpPr>
        <p:spPr>
          <a:xfrm>
            <a:off x="2752301" y="4647351"/>
            <a:ext cx="1625400" cy="881100"/>
          </a:xfrm>
          <a:prstGeom prst="rect">
            <a:avLst/>
          </a:prstGeom>
          <a:noFill/>
          <a:ln>
            <a:noFill/>
          </a:ln>
        </p:spPr>
        <p:txBody>
          <a:bodyPr spcFirstLastPara="1" wrap="square" lIns="91425" tIns="91425" rIns="125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FF9900"/>
                </a:solidFill>
                <a:latin typeface="Titillium Web"/>
                <a:ea typeface="Titillium Web"/>
                <a:cs typeface="Titillium Web"/>
                <a:sym typeface="Titillium Web"/>
              </a:rPr>
              <a:t>EIT Urban Mobility</a:t>
            </a:r>
            <a:br>
              <a:rPr lang="en-GB" sz="1300" b="1" i="0" u="none" strike="noStrike" cap="none">
                <a:solidFill>
                  <a:srgbClr val="FF9900"/>
                </a:solidFill>
                <a:latin typeface="Titillium Web"/>
                <a:ea typeface="Titillium Web"/>
                <a:cs typeface="Titillium Web"/>
                <a:sym typeface="Titillium Web"/>
              </a:rPr>
            </a:br>
            <a:r>
              <a:rPr lang="en-GB" sz="100" b="0" i="0" u="none" strike="noStrike" cap="none">
                <a:solidFill>
                  <a:srgbClr val="FF9900"/>
                </a:solidFill>
                <a:latin typeface="Titillium Web SemiBold"/>
                <a:ea typeface="Titillium Web SemiBold"/>
                <a:cs typeface="Titillium Web SemiBold"/>
                <a:sym typeface="Titillium Web SemiBold"/>
              </a:rPr>
              <a:t/>
            </a:r>
            <a:br>
              <a:rPr lang="en-GB" sz="100" b="0" i="0" u="none" strike="noStrike" cap="none">
                <a:solidFill>
                  <a:srgbClr val="FF9900"/>
                </a:solidFill>
                <a:latin typeface="Titillium Web SemiBold"/>
                <a:ea typeface="Titillium Web SemiBold"/>
                <a:cs typeface="Titillium Web SemiBold"/>
                <a:sym typeface="Titillium Web SemiBold"/>
              </a:rPr>
            </a:br>
            <a:r>
              <a:rPr lang="en-GB" sz="1000" b="0" i="0" u="none" strike="noStrike" cap="none">
                <a:solidFill>
                  <a:srgbClr val="FF9900"/>
                </a:solidFill>
                <a:latin typeface="Titillium Web SemiBold"/>
                <a:ea typeface="Titillium Web SemiBold"/>
                <a:cs typeface="Titillium Web SemiBold"/>
                <a:sym typeface="Titillium Web SemiBold"/>
              </a:rPr>
              <a:t>Inteligentny, ekologiczny i zintegrowany transport.</a:t>
            </a:r>
            <a:endParaRPr sz="1000" b="0" i="0" u="none" strike="noStrike" cap="none">
              <a:solidFill>
                <a:srgbClr val="FF9900"/>
              </a:solidFill>
              <a:latin typeface="Titillium Web SemiBold"/>
              <a:ea typeface="Titillium Web SemiBold"/>
              <a:cs typeface="Titillium Web SemiBold"/>
              <a:sym typeface="Titillium Web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45818E"/>
              </a:solidFill>
              <a:latin typeface="Titillium Web SemiBold"/>
              <a:ea typeface="Titillium Web SemiBold"/>
              <a:cs typeface="Titillium Web SemiBold"/>
              <a:sym typeface="Titillium Web SemiBold"/>
            </a:endParaRPr>
          </a:p>
        </p:txBody>
      </p:sp>
      <p:sp>
        <p:nvSpPr>
          <p:cNvPr id="211" name="Google Shape;211;p2"/>
          <p:cNvSpPr txBox="1"/>
          <p:nvPr/>
        </p:nvSpPr>
        <p:spPr>
          <a:xfrm>
            <a:off x="4459075" y="4644675"/>
            <a:ext cx="2093400" cy="1035000"/>
          </a:xfrm>
          <a:prstGeom prst="rect">
            <a:avLst/>
          </a:prstGeom>
          <a:noFill/>
          <a:ln>
            <a:noFill/>
          </a:ln>
        </p:spPr>
        <p:txBody>
          <a:bodyPr spcFirstLastPara="1" wrap="square" lIns="91425" tIns="91425" rIns="125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0B0F0"/>
                </a:solidFill>
                <a:latin typeface="Titillium Web"/>
                <a:ea typeface="Titillium Web"/>
                <a:cs typeface="Titillium Web"/>
                <a:sym typeface="Titillium Web"/>
              </a:rPr>
              <a:t>EIT Manufacturing</a:t>
            </a:r>
            <a:br>
              <a:rPr lang="en-GB" sz="1300" b="1" i="0" u="none" strike="noStrike" cap="none">
                <a:solidFill>
                  <a:srgbClr val="00B0F0"/>
                </a:solidFill>
                <a:latin typeface="Titillium Web"/>
                <a:ea typeface="Titillium Web"/>
                <a:cs typeface="Titillium Web"/>
                <a:sym typeface="Titillium Web"/>
              </a:rPr>
            </a:br>
            <a:r>
              <a:rPr lang="en-GB" sz="100" b="0" i="0" u="none" strike="noStrike" cap="none">
                <a:solidFill>
                  <a:srgbClr val="00B0F0"/>
                </a:solidFill>
                <a:latin typeface="Titillium Web SemiBold"/>
                <a:ea typeface="Titillium Web SemiBold"/>
                <a:cs typeface="Titillium Web SemiBold"/>
                <a:sym typeface="Titillium Web SemiBold"/>
              </a:rPr>
              <a:t/>
            </a:r>
            <a:br>
              <a:rPr lang="en-GB" sz="100" b="0" i="0" u="none" strike="noStrike" cap="none">
                <a:solidFill>
                  <a:srgbClr val="00B0F0"/>
                </a:solidFill>
                <a:latin typeface="Titillium Web SemiBold"/>
                <a:ea typeface="Titillium Web SemiBold"/>
                <a:cs typeface="Titillium Web SemiBold"/>
                <a:sym typeface="Titillium Web SemiBold"/>
              </a:rPr>
            </a:br>
            <a:r>
              <a:rPr lang="en-GB" sz="1000" b="0" i="0" u="none" strike="noStrike" cap="none">
                <a:solidFill>
                  <a:srgbClr val="00B0F0"/>
                </a:solidFill>
                <a:latin typeface="Titillium Web SemiBold"/>
                <a:ea typeface="Titillium Web SemiBold"/>
                <a:cs typeface="Titillium Web SemiBold"/>
                <a:sym typeface="Titillium Web SemiBold"/>
              </a:rPr>
              <a:t>Wzmocnienie i zwiększenie konkurencyjności europejskiego przemysłu wytwórczego.</a:t>
            </a:r>
            <a:endParaRPr sz="1000" b="0" i="0" u="none" strike="noStrike" cap="none">
              <a:solidFill>
                <a:srgbClr val="00B0F0"/>
              </a:solidFill>
              <a:latin typeface="Titillium Web SemiBold"/>
              <a:ea typeface="Titillium Web SemiBold"/>
              <a:cs typeface="Titillium Web SemiBold"/>
              <a:sym typeface="Titillium Web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45818E"/>
              </a:solidFill>
              <a:latin typeface="Titillium Web SemiBold"/>
              <a:ea typeface="Titillium Web SemiBold"/>
              <a:cs typeface="Titillium Web SemiBold"/>
              <a:sym typeface="Titillium Web SemiBold"/>
            </a:endParaRPr>
          </a:p>
        </p:txBody>
      </p:sp>
      <p:sp>
        <p:nvSpPr>
          <p:cNvPr id="212" name="Google Shape;212;p2"/>
          <p:cNvSpPr txBox="1"/>
          <p:nvPr/>
        </p:nvSpPr>
        <p:spPr>
          <a:xfrm>
            <a:off x="6490975" y="4795400"/>
            <a:ext cx="11058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02060"/>
                </a:solidFill>
                <a:latin typeface="Titillium Web"/>
                <a:ea typeface="Titillium Web"/>
                <a:cs typeface="Titillium Web"/>
                <a:sym typeface="Titillium Web"/>
              </a:rPr>
              <a:t>EIT </a:t>
            </a:r>
            <a:br>
              <a:rPr lang="en-GB" sz="1300" b="1" i="0" u="none" strike="noStrike" cap="none">
                <a:solidFill>
                  <a:srgbClr val="002060"/>
                </a:solidFill>
                <a:latin typeface="Titillium Web"/>
                <a:ea typeface="Titillium Web"/>
                <a:cs typeface="Titillium Web"/>
                <a:sym typeface="Titillium Web"/>
              </a:rPr>
            </a:br>
            <a:r>
              <a:rPr lang="en-GB" sz="1300" b="1" i="0" u="none" strike="noStrike" cap="none">
                <a:solidFill>
                  <a:srgbClr val="002060"/>
                </a:solidFill>
                <a:latin typeface="Titillium Web"/>
                <a:ea typeface="Titillium Web"/>
                <a:cs typeface="Titillium Web"/>
                <a:sym typeface="Titillium Web"/>
              </a:rPr>
              <a:t>się rozwija!</a:t>
            </a:r>
            <a:endParaRPr sz="1700" b="1" i="0" u="none" strike="noStrike" cap="none">
              <a:solidFill>
                <a:srgbClr val="000000"/>
              </a:solidFill>
              <a:latin typeface="Titillium Web"/>
              <a:ea typeface="Titillium Web"/>
              <a:cs typeface="Titillium Web"/>
              <a:sym typeface="Titillium Web"/>
            </a:endParaRPr>
          </a:p>
        </p:txBody>
      </p:sp>
      <p:sp>
        <p:nvSpPr>
          <p:cNvPr id="213" name="Google Shape;213;p2"/>
          <p:cNvSpPr/>
          <p:nvPr/>
        </p:nvSpPr>
        <p:spPr>
          <a:xfrm>
            <a:off x="7847100" y="4769625"/>
            <a:ext cx="1371600" cy="756300"/>
          </a:xfrm>
          <a:prstGeom prst="rect">
            <a:avLst/>
          </a:prstGeom>
          <a:solidFill>
            <a:srgbClr val="F9F9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
          <p:cNvSpPr/>
          <p:nvPr/>
        </p:nvSpPr>
        <p:spPr>
          <a:xfrm>
            <a:off x="9514675" y="4773500"/>
            <a:ext cx="1469400" cy="756300"/>
          </a:xfrm>
          <a:prstGeom prst="rect">
            <a:avLst/>
          </a:prstGeom>
          <a:solidFill>
            <a:srgbClr val="F9F9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2"/>
          <p:cNvSpPr/>
          <p:nvPr/>
        </p:nvSpPr>
        <p:spPr>
          <a:xfrm>
            <a:off x="2372225" y="6147700"/>
            <a:ext cx="7811400" cy="408600"/>
          </a:xfrm>
          <a:prstGeom prst="rect">
            <a:avLst/>
          </a:prstGeom>
          <a:solidFill>
            <a:srgbClr val="F9F9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2"/>
          <p:cNvSpPr txBox="1"/>
          <p:nvPr/>
        </p:nvSpPr>
        <p:spPr>
          <a:xfrm>
            <a:off x="7720200" y="4647525"/>
            <a:ext cx="1625400" cy="1000500"/>
          </a:xfrm>
          <a:prstGeom prst="rect">
            <a:avLst/>
          </a:prstGeom>
          <a:noFill/>
          <a:ln>
            <a:noFill/>
          </a:ln>
        </p:spPr>
        <p:txBody>
          <a:bodyPr spcFirstLastPara="1" wrap="square" lIns="91425" tIns="91425" rIns="125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351C75"/>
                </a:solidFill>
                <a:latin typeface="Titillium Web"/>
                <a:ea typeface="Titillium Web"/>
                <a:cs typeface="Titillium Web"/>
                <a:sym typeface="Titillium Web"/>
              </a:rPr>
              <a:t>EIT RawMaterials</a:t>
            </a:r>
            <a:r>
              <a:rPr lang="en-GB" sz="1000" b="0" i="0" u="none" strike="noStrike" cap="none">
                <a:solidFill>
                  <a:srgbClr val="351C75"/>
                </a:solidFill>
                <a:latin typeface="Titillium Web SemiBold"/>
                <a:ea typeface="Titillium Web SemiBold"/>
                <a:cs typeface="Titillium Web SemiBold"/>
                <a:sym typeface="Titillium Web SemiBold"/>
              </a:rPr>
              <a:t/>
            </a:r>
            <a:br>
              <a:rPr lang="en-GB" sz="1000" b="0" i="0" u="none" strike="noStrike" cap="none">
                <a:solidFill>
                  <a:srgbClr val="351C75"/>
                </a:solidFill>
                <a:latin typeface="Titillium Web SemiBold"/>
                <a:ea typeface="Titillium Web SemiBold"/>
                <a:cs typeface="Titillium Web SemiBold"/>
                <a:sym typeface="Titillium Web SemiBold"/>
              </a:rPr>
            </a:br>
            <a:r>
              <a:rPr lang="en-GB" sz="1000" b="0" i="0" u="none" strike="noStrike" cap="none">
                <a:solidFill>
                  <a:srgbClr val="351C75"/>
                </a:solidFill>
                <a:latin typeface="Titillium Web SemiBold"/>
                <a:ea typeface="Titillium Web SemiBold"/>
                <a:cs typeface="Titillium Web SemiBold"/>
                <a:sym typeface="Titillium Web SemiBold"/>
              </a:rPr>
              <a:t>Wykorzystanie surowców jako głównego atutu Europy.</a:t>
            </a:r>
            <a:endParaRPr sz="1000" b="0" i="0" u="none" strike="noStrike" cap="none">
              <a:solidFill>
                <a:srgbClr val="351C75"/>
              </a:solidFill>
              <a:latin typeface="Titillium Web SemiBold"/>
              <a:ea typeface="Titillium Web SemiBold"/>
              <a:cs typeface="Titillium Web SemiBold"/>
              <a:sym typeface="Titillium Web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45818E"/>
              </a:solidFill>
              <a:latin typeface="Titillium Web SemiBold"/>
              <a:ea typeface="Titillium Web SemiBold"/>
              <a:cs typeface="Titillium Web SemiBold"/>
              <a:sym typeface="Titillium Web SemiBold"/>
            </a:endParaRPr>
          </a:p>
        </p:txBody>
      </p:sp>
      <p:sp>
        <p:nvSpPr>
          <p:cNvPr id="217" name="Google Shape;217;p2"/>
          <p:cNvSpPr txBox="1"/>
          <p:nvPr/>
        </p:nvSpPr>
        <p:spPr>
          <a:xfrm>
            <a:off x="9469025" y="4651400"/>
            <a:ext cx="1941600" cy="1000500"/>
          </a:xfrm>
          <a:prstGeom prst="rect">
            <a:avLst/>
          </a:prstGeom>
          <a:noFill/>
          <a:ln>
            <a:noFill/>
          </a:ln>
        </p:spPr>
        <p:txBody>
          <a:bodyPr spcFirstLastPara="1" wrap="square" lIns="91425" tIns="91425" rIns="125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A64D79"/>
                </a:solidFill>
                <a:latin typeface="Titillium Web"/>
                <a:ea typeface="Titillium Web"/>
                <a:cs typeface="Titillium Web"/>
                <a:sym typeface="Titillium Web"/>
              </a:rPr>
              <a:t>EIT InnoEnergy</a:t>
            </a:r>
            <a:r>
              <a:rPr lang="en-GB" sz="1000" b="0" i="0" u="none" strike="noStrike" cap="none">
                <a:solidFill>
                  <a:srgbClr val="A64D79"/>
                </a:solidFill>
                <a:latin typeface="Titillium Web SemiBold"/>
                <a:ea typeface="Titillium Web SemiBold"/>
                <a:cs typeface="Titillium Web SemiBold"/>
                <a:sym typeface="Titillium Web SemiBold"/>
              </a:rPr>
              <a:t/>
            </a:r>
            <a:br>
              <a:rPr lang="en-GB" sz="1000" b="0" i="0" u="none" strike="noStrike" cap="none">
                <a:solidFill>
                  <a:srgbClr val="A64D79"/>
                </a:solidFill>
                <a:latin typeface="Titillium Web SemiBold"/>
                <a:ea typeface="Titillium Web SemiBold"/>
                <a:cs typeface="Titillium Web SemiBold"/>
                <a:sym typeface="Titillium Web SemiBold"/>
              </a:rPr>
            </a:br>
            <a:r>
              <a:rPr lang="en-GB" sz="1000" b="0" i="0" u="none" strike="noStrike" cap="none">
                <a:solidFill>
                  <a:srgbClr val="A64D79"/>
                </a:solidFill>
                <a:latin typeface="Titillium Web SemiBold"/>
                <a:ea typeface="Titillium Web SemiBold"/>
                <a:cs typeface="Titillium Web SemiBold"/>
                <a:sym typeface="Titillium Web SemiBold"/>
              </a:rPr>
              <a:t>Osiągnięcie zrównoważonej przyszłości energetycznej dla Europy.</a:t>
            </a:r>
            <a:endParaRPr sz="1000" b="0" i="0" u="none" strike="noStrike" cap="none">
              <a:solidFill>
                <a:srgbClr val="A64D79"/>
              </a:solidFill>
              <a:latin typeface="Titillium Web SemiBold"/>
              <a:ea typeface="Titillium Web SemiBold"/>
              <a:cs typeface="Titillium Web SemiBold"/>
              <a:sym typeface="Titillium Web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45818E"/>
              </a:solidFill>
              <a:latin typeface="Titillium Web SemiBold"/>
              <a:ea typeface="Titillium Web SemiBold"/>
              <a:cs typeface="Titillium Web SemiBold"/>
              <a:sym typeface="Titillium Web SemiBold"/>
            </a:endParaRPr>
          </a:p>
        </p:txBody>
      </p:sp>
      <p:sp>
        <p:nvSpPr>
          <p:cNvPr id="218" name="Google Shape;218;p2"/>
          <p:cNvSpPr txBox="1"/>
          <p:nvPr/>
        </p:nvSpPr>
        <p:spPr>
          <a:xfrm>
            <a:off x="2623576" y="6079175"/>
            <a:ext cx="946800" cy="646500"/>
          </a:xfrm>
          <a:prstGeom prst="rect">
            <a:avLst/>
          </a:prstGeom>
          <a:noFill/>
          <a:ln>
            <a:noFill/>
          </a:ln>
        </p:spPr>
        <p:txBody>
          <a:bodyPr spcFirstLastPara="1" wrap="square" lIns="91425" tIns="91425" rIns="125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a:solidFill>
                  <a:srgbClr val="034FA3"/>
                </a:solidFill>
                <a:latin typeface="Titillium Web SemiBold"/>
                <a:ea typeface="Titillium Web SemiBold"/>
                <a:cs typeface="Titillium Web SemiBold"/>
                <a:sym typeface="Titillium Web SemiBold"/>
              </a:rPr>
              <a:t>stworzonych</a:t>
            </a:r>
            <a:br>
              <a:rPr lang="en-GB" sz="1000" b="0" i="0" u="none" strike="noStrike" cap="none">
                <a:solidFill>
                  <a:srgbClr val="034FA3"/>
                </a:solidFill>
                <a:latin typeface="Titillium Web SemiBold"/>
                <a:ea typeface="Titillium Web SemiBold"/>
                <a:cs typeface="Titillium Web SemiBold"/>
                <a:sym typeface="Titillium Web SemiBold"/>
              </a:rPr>
            </a:br>
            <a:r>
              <a:rPr lang="en-GB" sz="1000" b="0" i="0" u="none" strike="noStrike" cap="none">
                <a:solidFill>
                  <a:srgbClr val="034FA3"/>
                </a:solidFill>
                <a:latin typeface="Titillium Web SemiBold"/>
                <a:ea typeface="Titillium Web SemiBold"/>
                <a:cs typeface="Titillium Web SemiBold"/>
                <a:sym typeface="Titillium Web SemiBold"/>
              </a:rPr>
              <a:t>miejsc pracy</a:t>
            </a:r>
            <a:endParaRPr sz="1000" b="0" i="0" u="none" strike="noStrike" cap="none">
              <a:solidFill>
                <a:srgbClr val="034FA3"/>
              </a:solidFill>
              <a:latin typeface="Titillium Web SemiBold"/>
              <a:ea typeface="Titillium Web SemiBold"/>
              <a:cs typeface="Titillium Web SemiBold"/>
              <a:sym typeface="Titillium Web SemiBold"/>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45818E"/>
              </a:solidFill>
              <a:latin typeface="Titillium Web SemiBold"/>
              <a:ea typeface="Titillium Web SemiBold"/>
              <a:cs typeface="Titillium Web SemiBold"/>
              <a:sym typeface="Titillium Web SemiBold"/>
            </a:endParaRPr>
          </a:p>
        </p:txBody>
      </p:sp>
      <p:sp>
        <p:nvSpPr>
          <p:cNvPr id="219" name="Google Shape;219;p2"/>
          <p:cNvSpPr txBox="1"/>
          <p:nvPr/>
        </p:nvSpPr>
        <p:spPr>
          <a:xfrm>
            <a:off x="3757643" y="6079175"/>
            <a:ext cx="946800" cy="800400"/>
          </a:xfrm>
          <a:prstGeom prst="rect">
            <a:avLst/>
          </a:prstGeom>
          <a:noFill/>
          <a:ln>
            <a:noFill/>
          </a:ln>
        </p:spPr>
        <p:txBody>
          <a:bodyPr spcFirstLastPara="1" wrap="square" lIns="91425" tIns="91425" rIns="125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a:solidFill>
                  <a:srgbClr val="034FA3"/>
                </a:solidFill>
                <a:latin typeface="Titillium Web SemiBold"/>
                <a:ea typeface="Titillium Web SemiBold"/>
                <a:cs typeface="Titillium Web SemiBold"/>
                <a:sym typeface="Titillium Web SemiBold"/>
              </a:rPr>
              <a:t>nowych produktów</a:t>
            </a:r>
            <a:br>
              <a:rPr lang="en-GB" sz="1000" b="0" i="0" u="none" strike="noStrike" cap="none">
                <a:solidFill>
                  <a:srgbClr val="034FA3"/>
                </a:solidFill>
                <a:latin typeface="Titillium Web SemiBold"/>
                <a:ea typeface="Titillium Web SemiBold"/>
                <a:cs typeface="Titillium Web SemiBold"/>
                <a:sym typeface="Titillium Web SemiBold"/>
              </a:rPr>
            </a:br>
            <a:r>
              <a:rPr lang="en-GB" sz="1000" b="0" i="0" u="none" strike="noStrike" cap="none">
                <a:solidFill>
                  <a:srgbClr val="034FA3"/>
                </a:solidFill>
                <a:latin typeface="Titillium Web SemiBold"/>
                <a:ea typeface="Titillium Web SemiBold"/>
                <a:cs typeface="Titillium Web SemiBold"/>
                <a:sym typeface="Titillium Web SemiBold"/>
              </a:rPr>
              <a:t>i usług</a:t>
            </a:r>
            <a:endParaRPr sz="1000" b="0" i="0" u="none" strike="noStrike" cap="none">
              <a:solidFill>
                <a:srgbClr val="034FA3"/>
              </a:solidFill>
              <a:latin typeface="Titillium Web SemiBold"/>
              <a:ea typeface="Titillium Web SemiBold"/>
              <a:cs typeface="Titillium Web SemiBold"/>
              <a:sym typeface="Titillium Web SemiBold"/>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45818E"/>
              </a:solidFill>
              <a:latin typeface="Titillium Web SemiBold"/>
              <a:ea typeface="Titillium Web SemiBold"/>
              <a:cs typeface="Titillium Web SemiBold"/>
              <a:sym typeface="Titillium Web SemiBold"/>
            </a:endParaRPr>
          </a:p>
        </p:txBody>
      </p:sp>
      <p:sp>
        <p:nvSpPr>
          <p:cNvPr id="220" name="Google Shape;220;p2"/>
          <p:cNvSpPr txBox="1"/>
          <p:nvPr/>
        </p:nvSpPr>
        <p:spPr>
          <a:xfrm>
            <a:off x="4603225" y="6079175"/>
            <a:ext cx="1535100" cy="646500"/>
          </a:xfrm>
          <a:prstGeom prst="rect">
            <a:avLst/>
          </a:prstGeom>
          <a:noFill/>
          <a:ln>
            <a:noFill/>
          </a:ln>
        </p:spPr>
        <p:txBody>
          <a:bodyPr spcFirstLastPara="1" wrap="square" lIns="91425" tIns="91425" rIns="125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a:solidFill>
                  <a:srgbClr val="034FA3"/>
                </a:solidFill>
                <a:latin typeface="Titillium Web SemiBold"/>
                <a:ea typeface="Titillium Web SemiBold"/>
                <a:cs typeface="Titillium Web SemiBold"/>
                <a:sym typeface="Titillium Web SemiBold"/>
              </a:rPr>
              <a:t>inwestycji pozyskanych przez przedsięwzięcia EIT</a:t>
            </a:r>
            <a:endParaRPr sz="1000" b="0" i="0" u="none" strike="noStrike" cap="none">
              <a:solidFill>
                <a:srgbClr val="45818E"/>
              </a:solidFill>
              <a:latin typeface="Titillium Web SemiBold"/>
              <a:ea typeface="Titillium Web SemiBold"/>
              <a:cs typeface="Titillium Web SemiBold"/>
              <a:sym typeface="Titillium Web SemiBold"/>
            </a:endParaRPr>
          </a:p>
        </p:txBody>
      </p:sp>
      <p:sp>
        <p:nvSpPr>
          <p:cNvPr id="221" name="Google Shape;221;p2"/>
          <p:cNvSpPr txBox="1"/>
          <p:nvPr/>
        </p:nvSpPr>
        <p:spPr>
          <a:xfrm>
            <a:off x="6028790" y="6079175"/>
            <a:ext cx="1150200" cy="646500"/>
          </a:xfrm>
          <a:prstGeom prst="rect">
            <a:avLst/>
          </a:prstGeom>
          <a:noFill/>
          <a:ln>
            <a:noFill/>
          </a:ln>
        </p:spPr>
        <p:txBody>
          <a:bodyPr spcFirstLastPara="1" wrap="square" lIns="91425" tIns="91425" rIns="125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a:solidFill>
                  <a:srgbClr val="034FA3"/>
                </a:solidFill>
                <a:latin typeface="Titillium Web SemiBold"/>
                <a:ea typeface="Titillium Web SemiBold"/>
                <a:cs typeface="Titillium Web SemiBold"/>
                <a:sym typeface="Titillium Web SemiBold"/>
              </a:rPr>
              <a:t>absolwentów realizujących programy EIT</a:t>
            </a:r>
            <a:endParaRPr sz="1000" b="0" i="0" u="none" strike="noStrike" cap="none">
              <a:solidFill>
                <a:srgbClr val="45818E"/>
              </a:solidFill>
              <a:latin typeface="Titillium Web SemiBold"/>
              <a:ea typeface="Titillium Web SemiBold"/>
              <a:cs typeface="Titillium Web SemiBold"/>
              <a:sym typeface="Titillium Web SemiBold"/>
            </a:endParaRPr>
          </a:p>
        </p:txBody>
      </p:sp>
      <p:sp>
        <p:nvSpPr>
          <p:cNvPr id="222" name="Google Shape;222;p2"/>
          <p:cNvSpPr txBox="1"/>
          <p:nvPr/>
        </p:nvSpPr>
        <p:spPr>
          <a:xfrm>
            <a:off x="7171170" y="6079175"/>
            <a:ext cx="1150200" cy="646500"/>
          </a:xfrm>
          <a:prstGeom prst="rect">
            <a:avLst/>
          </a:prstGeom>
          <a:noFill/>
          <a:ln>
            <a:noFill/>
          </a:ln>
        </p:spPr>
        <p:txBody>
          <a:bodyPr spcFirstLastPara="1" wrap="square" lIns="91425" tIns="91425" rIns="125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a:solidFill>
                  <a:srgbClr val="034FA3"/>
                </a:solidFill>
                <a:latin typeface="Titillium Web SemiBold"/>
                <a:ea typeface="Titillium Web SemiBold"/>
                <a:cs typeface="Titillium Web SemiBold"/>
                <a:sym typeface="Titillium Web SemiBold"/>
              </a:rPr>
              <a:t>przedsięwzięć objętych wsparciem</a:t>
            </a:r>
            <a:endParaRPr sz="1000" b="0" i="0" u="none" strike="noStrike" cap="none">
              <a:solidFill>
                <a:srgbClr val="45818E"/>
              </a:solidFill>
              <a:latin typeface="Titillium Web SemiBold"/>
              <a:ea typeface="Titillium Web SemiBold"/>
              <a:cs typeface="Titillium Web SemiBold"/>
              <a:sym typeface="Titillium Web SemiBold"/>
            </a:endParaRPr>
          </a:p>
        </p:txBody>
      </p:sp>
      <p:sp>
        <p:nvSpPr>
          <p:cNvPr id="223" name="Google Shape;223;p2"/>
          <p:cNvSpPr txBox="1"/>
          <p:nvPr/>
        </p:nvSpPr>
        <p:spPr>
          <a:xfrm>
            <a:off x="8321375" y="6079175"/>
            <a:ext cx="1150200" cy="646500"/>
          </a:xfrm>
          <a:prstGeom prst="rect">
            <a:avLst/>
          </a:prstGeom>
          <a:noFill/>
          <a:ln>
            <a:noFill/>
          </a:ln>
        </p:spPr>
        <p:txBody>
          <a:bodyPr spcFirstLastPara="1" wrap="square" lIns="91425" tIns="91425" rIns="125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a:solidFill>
                  <a:srgbClr val="034FA3"/>
                </a:solidFill>
                <a:latin typeface="Titillium Web SemiBold"/>
                <a:ea typeface="Titillium Web SemiBold"/>
                <a:cs typeface="Titillium Web SemiBold"/>
                <a:sym typeface="Titillium Web SemiBold"/>
              </a:rPr>
              <a:t>innowacyjnych HUBów w całej Europie</a:t>
            </a:r>
            <a:endParaRPr sz="1000" b="0" i="0" u="none" strike="noStrike" cap="none">
              <a:solidFill>
                <a:srgbClr val="45818E"/>
              </a:solidFill>
              <a:latin typeface="Titillium Web SemiBold"/>
              <a:ea typeface="Titillium Web SemiBold"/>
              <a:cs typeface="Titillium Web SemiBold"/>
              <a:sym typeface="Titillium Web SemiBold"/>
            </a:endParaRPr>
          </a:p>
        </p:txBody>
      </p:sp>
      <p:sp>
        <p:nvSpPr>
          <p:cNvPr id="224" name="Google Shape;224;p2"/>
          <p:cNvSpPr/>
          <p:nvPr/>
        </p:nvSpPr>
        <p:spPr>
          <a:xfrm>
            <a:off x="9882150" y="5525925"/>
            <a:ext cx="1999200" cy="566100"/>
          </a:xfrm>
          <a:prstGeom prst="rect">
            <a:avLst/>
          </a:prstGeom>
          <a:solidFill>
            <a:srgbClr val="F9F9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2"/>
          <p:cNvSpPr txBox="1"/>
          <p:nvPr/>
        </p:nvSpPr>
        <p:spPr>
          <a:xfrm>
            <a:off x="9882150" y="5457650"/>
            <a:ext cx="1805100" cy="785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04494"/>
                </a:solidFill>
                <a:latin typeface="Titillium Web"/>
                <a:ea typeface="Titillium Web"/>
                <a:cs typeface="Titillium Web"/>
                <a:sym typeface="Titillium Web"/>
              </a:rPr>
              <a:t>Europejski wspólny punkt kontaktowy </a:t>
            </a:r>
            <a:br>
              <a:rPr lang="en-GB" sz="1300" b="1" i="0" u="none" strike="noStrike" cap="none">
                <a:solidFill>
                  <a:srgbClr val="004494"/>
                </a:solidFill>
                <a:latin typeface="Titillium Web"/>
                <a:ea typeface="Titillium Web"/>
                <a:cs typeface="Titillium Web"/>
                <a:sym typeface="Titillium Web"/>
              </a:rPr>
            </a:br>
            <a:r>
              <a:rPr lang="en-GB" sz="1300" b="1" i="0" u="none" strike="noStrike" cap="none">
                <a:solidFill>
                  <a:srgbClr val="004494"/>
                </a:solidFill>
                <a:latin typeface="Titillium Web"/>
                <a:ea typeface="Titillium Web"/>
                <a:cs typeface="Titillium Web"/>
                <a:sym typeface="Titillium Web"/>
              </a:rPr>
              <a:t>dla innowacji</a:t>
            </a:r>
            <a:endParaRPr sz="1700" b="1" i="0" u="none" strike="noStrike" cap="none">
              <a:solidFill>
                <a:srgbClr val="004494"/>
              </a:solidFill>
              <a:latin typeface="Titillium Web"/>
              <a:ea typeface="Titillium Web"/>
              <a:cs typeface="Titillium Web"/>
              <a:sym typeface="Titillium Web"/>
            </a:endParaRPr>
          </a:p>
        </p:txBody>
      </p:sp>
      <p:sp>
        <p:nvSpPr>
          <p:cNvPr id="226" name="Google Shape;226;p2"/>
          <p:cNvSpPr txBox="1"/>
          <p:nvPr/>
        </p:nvSpPr>
        <p:spPr>
          <a:xfrm>
            <a:off x="361167" y="627018"/>
            <a:ext cx="98205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Arial"/>
              <a:buNone/>
            </a:pPr>
            <a:r>
              <a:rPr lang="en-GB" sz="3200" b="1" i="0" u="none" strike="noStrike" cap="none" err="1">
                <a:solidFill>
                  <a:srgbClr val="6AB645"/>
                </a:solidFill>
                <a:latin typeface="Titillium Web"/>
                <a:ea typeface="Titillium Web"/>
                <a:cs typeface="Titillium Web"/>
                <a:sym typeface="Titillium Web"/>
              </a:rPr>
              <a:t>Jesteśmy</a:t>
            </a:r>
            <a:r>
              <a:rPr lang="en-GB" sz="3200" b="1" i="0" u="none" strike="noStrike" cap="none">
                <a:solidFill>
                  <a:srgbClr val="6AB645"/>
                </a:solidFill>
                <a:latin typeface="Titillium Web"/>
                <a:ea typeface="Titillium Web"/>
                <a:cs typeface="Titillium Web"/>
                <a:sym typeface="Titillium Web"/>
              </a:rPr>
              <a:t> </a:t>
            </a:r>
            <a:r>
              <a:rPr lang="en-GB" sz="3200" b="1" i="0" u="none" strike="noStrike" cap="none" err="1">
                <a:solidFill>
                  <a:srgbClr val="6AB645"/>
                </a:solidFill>
                <a:latin typeface="Titillium Web"/>
                <a:ea typeface="Titillium Web"/>
                <a:cs typeface="Titillium Web"/>
                <a:sym typeface="Titillium Web"/>
              </a:rPr>
              <a:t>częścią</a:t>
            </a:r>
            <a:r>
              <a:rPr lang="en-GB" sz="3200" b="1" i="0" u="none" strike="noStrike" cap="none">
                <a:solidFill>
                  <a:srgbClr val="6AB645"/>
                </a:solidFill>
                <a:latin typeface="Titillium Web"/>
                <a:ea typeface="Titillium Web"/>
                <a:cs typeface="Titillium Web"/>
                <a:sym typeface="Titillium Web"/>
              </a:rPr>
              <a:t> EIT: </a:t>
            </a:r>
            <a:r>
              <a:rPr lang="en-GB" sz="3200" b="1" i="0" u="none" strike="noStrike" cap="none" err="1">
                <a:solidFill>
                  <a:srgbClr val="6AB645"/>
                </a:solidFill>
                <a:latin typeface="Titillium Web"/>
                <a:ea typeface="Titillium Web"/>
                <a:cs typeface="Titillium Web"/>
                <a:sym typeface="Titillium Web"/>
              </a:rPr>
              <a:t>największej</a:t>
            </a:r>
            <a:r>
              <a:rPr lang="en-GB" sz="3200" b="1" i="0" u="none" strike="noStrike" cap="none">
                <a:solidFill>
                  <a:srgbClr val="6AB645"/>
                </a:solidFill>
                <a:latin typeface="Titillium Web"/>
                <a:ea typeface="Titillium Web"/>
                <a:cs typeface="Titillium Web"/>
                <a:sym typeface="Titillium Web"/>
              </a:rPr>
              <a:t> </a:t>
            </a:r>
            <a:r>
              <a:rPr lang="en-GB" sz="3200" b="1" i="0" u="none" strike="noStrike" cap="none" err="1">
                <a:solidFill>
                  <a:srgbClr val="6AB645"/>
                </a:solidFill>
                <a:latin typeface="Titillium Web"/>
                <a:ea typeface="Titillium Web"/>
                <a:cs typeface="Titillium Web"/>
                <a:sym typeface="Titillium Web"/>
              </a:rPr>
              <a:t>europejskiej</a:t>
            </a:r>
            <a:r>
              <a:rPr lang="en-GB" sz="3200" b="1" i="0" u="none" strike="noStrike" cap="none">
                <a:solidFill>
                  <a:srgbClr val="6AB645"/>
                </a:solidFill>
                <a:latin typeface="Titillium Web"/>
                <a:ea typeface="Titillium Web"/>
                <a:cs typeface="Titillium Web"/>
                <a:sym typeface="Titillium Web"/>
              </a:rPr>
              <a:t> </a:t>
            </a:r>
            <a:r>
              <a:rPr lang="en-GB" sz="3200" b="1" i="0" u="none" strike="noStrike" cap="none" err="1">
                <a:solidFill>
                  <a:srgbClr val="6AB645"/>
                </a:solidFill>
                <a:latin typeface="Titillium Web"/>
                <a:ea typeface="Titillium Web"/>
                <a:cs typeface="Titillium Web"/>
                <a:sym typeface="Titillium Web"/>
              </a:rPr>
              <a:t>wspólnoty</a:t>
            </a:r>
            <a:r>
              <a:rPr lang="en-GB" sz="3200" b="1" i="0" u="none" strike="noStrike" cap="none">
                <a:solidFill>
                  <a:srgbClr val="6AB645"/>
                </a:solidFill>
                <a:latin typeface="Titillium Web"/>
                <a:ea typeface="Titillium Web"/>
                <a:cs typeface="Titillium Web"/>
                <a:sym typeface="Titillium Web"/>
              </a:rPr>
              <a:t> </a:t>
            </a:r>
            <a:r>
              <a:rPr lang="en-GB" sz="3200" b="1" i="0" u="none" strike="noStrike" cap="none" err="1">
                <a:solidFill>
                  <a:srgbClr val="6AB645"/>
                </a:solidFill>
                <a:latin typeface="Titillium Web"/>
                <a:ea typeface="Titillium Web"/>
                <a:cs typeface="Titillium Web"/>
                <a:sym typeface="Titillium Web"/>
              </a:rPr>
              <a:t>innowacji</a:t>
            </a:r>
            <a:endParaRPr sz="1400" b="0" i="0" u="none" strike="noStrike" cap="none">
              <a:solidFill>
                <a:srgbClr val="000000"/>
              </a:solidFill>
              <a:latin typeface="Arial"/>
              <a:ea typeface="Arial"/>
              <a:cs typeface="Arial"/>
              <a:sym typeface="Arial"/>
            </a:endParaRPr>
          </a:p>
        </p:txBody>
      </p:sp>
      <p:sp>
        <p:nvSpPr>
          <p:cNvPr id="227" name="Google Shape;227;p2"/>
          <p:cNvSpPr/>
          <p:nvPr/>
        </p:nvSpPr>
        <p:spPr>
          <a:xfrm>
            <a:off x="419878" y="423936"/>
            <a:ext cx="39429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GB" sz="1600" b="1" i="0" u="none" strike="noStrike" cap="none">
                <a:solidFill>
                  <a:schemeClr val="accent1"/>
                </a:solidFill>
                <a:latin typeface="Titillium Web"/>
                <a:ea typeface="Titillium Web"/>
                <a:cs typeface="Titillium Web"/>
                <a:sym typeface="Titillium Web"/>
              </a:rPr>
              <a:t>WSPÓLNIE DLA LEPSZEJ ŻYWNOŚCI</a:t>
            </a:r>
            <a:endParaRPr sz="1600" b="1" i="0" u="none" strike="noStrike" cap="none">
              <a:solidFill>
                <a:srgbClr val="4472C4"/>
              </a:solidFill>
              <a:latin typeface="Titillium Web"/>
              <a:ea typeface="Titillium Web"/>
              <a:cs typeface="Titillium Web"/>
              <a:sym typeface="Titillium Web"/>
            </a:endParaRPr>
          </a:p>
        </p:txBody>
      </p:sp>
      <p:sp>
        <p:nvSpPr>
          <p:cNvPr id="228" name="Google Shape;228;p2"/>
          <p:cNvSpPr/>
          <p:nvPr/>
        </p:nvSpPr>
        <p:spPr>
          <a:xfrm>
            <a:off x="437025" y="3906250"/>
            <a:ext cx="1371600" cy="1930800"/>
          </a:xfrm>
          <a:prstGeom prst="rect">
            <a:avLst/>
          </a:prstGeom>
          <a:solidFill>
            <a:srgbClr val="70B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txBox="1"/>
          <p:nvPr/>
        </p:nvSpPr>
        <p:spPr>
          <a:xfrm>
            <a:off x="513375" y="3934321"/>
            <a:ext cx="1218900" cy="19158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50" b="1" err="1">
                <a:solidFill>
                  <a:srgbClr val="FFFFFF"/>
                </a:solidFill>
                <a:latin typeface="Titillium Web"/>
                <a:ea typeface="Titillium Web"/>
                <a:cs typeface="Titillium Web"/>
                <a:sym typeface="Titillium Web"/>
              </a:rPr>
              <a:t>Wspólnoty</a:t>
            </a:r>
            <a:r>
              <a:rPr lang="en-GB" sz="1250" b="1">
                <a:solidFill>
                  <a:srgbClr val="FFFFFF"/>
                </a:solidFill>
                <a:latin typeface="Titillium Web"/>
                <a:ea typeface="Titillium Web"/>
                <a:cs typeface="Titillium Web"/>
                <a:sym typeface="Titillium Web"/>
              </a:rPr>
              <a:t> </a:t>
            </a:r>
            <a:r>
              <a:rPr lang="en-GB" sz="1250" b="1" err="1">
                <a:solidFill>
                  <a:srgbClr val="FFFFFF"/>
                </a:solidFill>
                <a:latin typeface="Titillium Web"/>
                <a:ea typeface="Titillium Web"/>
                <a:cs typeface="Titillium Web"/>
                <a:sym typeface="Titillium Web"/>
              </a:rPr>
              <a:t>Wiedzy</a:t>
            </a:r>
            <a:r>
              <a:rPr lang="en-GB" sz="1250" b="1">
                <a:solidFill>
                  <a:srgbClr val="FFFFFF"/>
                </a:solidFill>
                <a:latin typeface="Titillium Web"/>
                <a:ea typeface="Titillium Web"/>
                <a:cs typeface="Titillium Web"/>
                <a:sym typeface="Titillium Web"/>
              </a:rPr>
              <a:t> I </a:t>
            </a:r>
            <a:r>
              <a:rPr lang="en-GB" sz="1250" b="1" err="1">
                <a:solidFill>
                  <a:srgbClr val="FFFFFF"/>
                </a:solidFill>
                <a:latin typeface="Titillium Web"/>
                <a:ea typeface="Titillium Web"/>
                <a:cs typeface="Titillium Web"/>
                <a:sym typeface="Titillium Web"/>
              </a:rPr>
              <a:t>Innowacji</a:t>
            </a:r>
            <a:r>
              <a:rPr lang="en-GB" sz="1250" b="1">
                <a:solidFill>
                  <a:srgbClr val="FFFFFF"/>
                </a:solidFill>
                <a:latin typeface="Titillium Web"/>
                <a:ea typeface="Titillium Web"/>
                <a:cs typeface="Titillium Web"/>
                <a:sym typeface="Titillium Web"/>
              </a:rPr>
              <a:t> EIT </a:t>
            </a:r>
            <a:r>
              <a:rPr lang="en-GB" sz="1250" b="1" err="1">
                <a:solidFill>
                  <a:srgbClr val="FFFFFF"/>
                </a:solidFill>
                <a:latin typeface="Titillium Web"/>
                <a:ea typeface="Titillium Web"/>
                <a:cs typeface="Titillium Web"/>
                <a:sym typeface="Titillium Web"/>
              </a:rPr>
              <a:t>tworzą</a:t>
            </a:r>
            <a:r>
              <a:rPr lang="en-GB" sz="1250" b="1">
                <a:solidFill>
                  <a:srgbClr val="FFFFFF"/>
                </a:solidFill>
                <a:latin typeface="Titillium Web"/>
                <a:ea typeface="Titillium Web"/>
                <a:cs typeface="Titillium Web"/>
                <a:sym typeface="Titillium Web"/>
              </a:rPr>
              <a:t> </a:t>
            </a:r>
            <a:r>
              <a:rPr lang="en-GB" sz="1250" b="1" err="1">
                <a:solidFill>
                  <a:srgbClr val="FFFFFF"/>
                </a:solidFill>
                <a:latin typeface="Titillium Web"/>
                <a:ea typeface="Titillium Web"/>
                <a:cs typeface="Titillium Web"/>
                <a:sym typeface="Titillium Web"/>
              </a:rPr>
              <a:t>innowacyjne</a:t>
            </a:r>
            <a:r>
              <a:rPr lang="en-GB" sz="1250" b="1">
                <a:solidFill>
                  <a:srgbClr val="FFFFFF"/>
                </a:solidFill>
                <a:latin typeface="Titillium Web"/>
                <a:ea typeface="Titillium Web"/>
                <a:cs typeface="Titillium Web"/>
                <a:sym typeface="Titillium Web"/>
              </a:rPr>
              <a:t> </a:t>
            </a:r>
            <a:r>
              <a:rPr lang="en-GB" sz="1250" b="1" err="1">
                <a:solidFill>
                  <a:srgbClr val="FFFFFF"/>
                </a:solidFill>
                <a:latin typeface="Titillium Web"/>
                <a:ea typeface="Titillium Web"/>
                <a:cs typeface="Titillium Web"/>
                <a:sym typeface="Titillium Web"/>
              </a:rPr>
              <a:t>rozwiązania</a:t>
            </a:r>
            <a:r>
              <a:rPr lang="en-GB" sz="1250" b="1">
                <a:solidFill>
                  <a:srgbClr val="FFFFFF"/>
                </a:solidFill>
                <a:latin typeface="Titillium Web"/>
                <a:ea typeface="Titillium Web"/>
                <a:cs typeface="Titillium Web"/>
                <a:sym typeface="Titillium Web"/>
              </a:rPr>
              <a:t>, </a:t>
            </a:r>
            <a:r>
              <a:rPr lang="en-GB" sz="1250" b="1" err="1">
                <a:solidFill>
                  <a:srgbClr val="FFFFFF"/>
                </a:solidFill>
                <a:latin typeface="Titillium Web"/>
                <a:ea typeface="Titillium Web"/>
                <a:cs typeface="Titillium Web"/>
                <a:sym typeface="Titillium Web"/>
              </a:rPr>
              <a:t>odpowiadając</a:t>
            </a:r>
            <a:r>
              <a:rPr lang="en-GB" sz="1250" b="1">
                <a:solidFill>
                  <a:srgbClr val="FFFFFF"/>
                </a:solidFill>
                <a:latin typeface="Titillium Web"/>
                <a:ea typeface="Titillium Web"/>
                <a:cs typeface="Titillium Web"/>
                <a:sym typeface="Titillium Web"/>
              </a:rPr>
              <a:t> </a:t>
            </a:r>
            <a:r>
              <a:rPr lang="en-GB" sz="1250" b="1" err="1">
                <a:solidFill>
                  <a:srgbClr val="FFFFFF"/>
                </a:solidFill>
                <a:latin typeface="Titillium Web"/>
                <a:ea typeface="Titillium Web"/>
                <a:cs typeface="Titillium Web"/>
                <a:sym typeface="Titillium Web"/>
              </a:rPr>
              <a:t>na</a:t>
            </a:r>
            <a:r>
              <a:rPr lang="en-GB" sz="1250" b="1">
                <a:solidFill>
                  <a:srgbClr val="FFFFFF"/>
                </a:solidFill>
                <a:latin typeface="Titillium Web"/>
                <a:ea typeface="Titillium Web"/>
                <a:cs typeface="Titillium Web"/>
                <a:sym typeface="Titillium Web"/>
              </a:rPr>
              <a:t> </a:t>
            </a:r>
            <a:r>
              <a:rPr lang="en-GB" sz="1250" b="1" err="1">
                <a:solidFill>
                  <a:srgbClr val="FFFFFF"/>
                </a:solidFill>
                <a:latin typeface="Titillium Web"/>
                <a:ea typeface="Titillium Web"/>
                <a:cs typeface="Titillium Web"/>
                <a:sym typeface="Titillium Web"/>
              </a:rPr>
              <a:t>potrzeby</a:t>
            </a:r>
            <a:r>
              <a:rPr lang="en-GB" sz="1250" b="1">
                <a:solidFill>
                  <a:srgbClr val="FFFFFF"/>
                </a:solidFill>
                <a:latin typeface="Titillium Web"/>
                <a:ea typeface="Titillium Web"/>
                <a:cs typeface="Titillium Web"/>
                <a:sym typeface="Titillium Web"/>
              </a:rPr>
              <a:t> </a:t>
            </a:r>
            <a:r>
              <a:rPr lang="en-GB" sz="1250" b="1" err="1">
                <a:solidFill>
                  <a:srgbClr val="FFFFFF"/>
                </a:solidFill>
                <a:latin typeface="Titillium Web"/>
                <a:ea typeface="Titillium Web"/>
                <a:cs typeface="Titillium Web"/>
                <a:sym typeface="Titillium Web"/>
              </a:rPr>
              <a:t>społeczne</a:t>
            </a:r>
            <a:endParaRPr sz="1600" b="1">
              <a:solidFill>
                <a:srgbClr val="FFFFFF"/>
              </a:solidFill>
              <a:latin typeface="Titillium Web"/>
              <a:ea typeface="Titillium Web"/>
              <a:cs typeface="Titillium Web"/>
              <a:sym typeface="Titillium Web"/>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8"/>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6" name="Google Shape;1246;gca78703f82_0_54"/>
          <p:cNvSpPr txBox="1"/>
          <p:nvPr/>
        </p:nvSpPr>
        <p:spPr>
          <a:xfrm>
            <a:off x="361167" y="536557"/>
            <a:ext cx="8264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1">
                <a:solidFill>
                  <a:srgbClr val="006A3E"/>
                </a:solidFill>
                <a:latin typeface="Titillium Web"/>
                <a:ea typeface="Titillium Web"/>
                <a:cs typeface="Titillium Web"/>
                <a:sym typeface="Titillium Web"/>
              </a:rPr>
              <a:t>Opis programu</a:t>
            </a:r>
            <a:r>
              <a:rPr lang="en-GB" sz="3200" b="1">
                <a:solidFill>
                  <a:srgbClr val="355B22"/>
                </a:solidFill>
                <a:latin typeface="Titillium Web"/>
                <a:ea typeface="Titillium Web"/>
                <a:cs typeface="Titillium Web"/>
                <a:sym typeface="Titillium Web"/>
              </a:rPr>
              <a:t> </a:t>
            </a:r>
            <a:endParaRPr sz="1400" b="0" i="0" u="none" strike="noStrike" cap="none">
              <a:solidFill>
                <a:srgbClr val="355B22"/>
              </a:solidFill>
              <a:latin typeface="Arial"/>
              <a:ea typeface="Arial"/>
              <a:cs typeface="Arial"/>
              <a:sym typeface="Arial"/>
            </a:endParaRPr>
          </a:p>
        </p:txBody>
      </p:sp>
      <p:sp>
        <p:nvSpPr>
          <p:cNvPr id="1247" name="Google Shape;1247;gca78703f82_0_54"/>
          <p:cNvSpPr/>
          <p:nvPr/>
        </p:nvSpPr>
        <p:spPr>
          <a:xfrm>
            <a:off x="4187421" y="1688350"/>
            <a:ext cx="3331800" cy="4658400"/>
          </a:xfrm>
          <a:prstGeom prst="round2DiagRect">
            <a:avLst>
              <a:gd name="adj1" fmla="val 10250"/>
              <a:gd name="adj2" fmla="val 0"/>
            </a:avLst>
          </a:prstGeom>
          <a:solidFill>
            <a:srgbClr val="012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333333"/>
              </a:solidFill>
              <a:latin typeface="Calibri"/>
              <a:ea typeface="Calibri"/>
              <a:cs typeface="Calibri"/>
              <a:sym typeface="Calibri"/>
            </a:endParaRPr>
          </a:p>
        </p:txBody>
      </p:sp>
      <p:sp>
        <p:nvSpPr>
          <p:cNvPr id="1248" name="Google Shape;1248;gca78703f82_0_54"/>
          <p:cNvSpPr/>
          <p:nvPr/>
        </p:nvSpPr>
        <p:spPr>
          <a:xfrm>
            <a:off x="4529771" y="2315400"/>
            <a:ext cx="2149200" cy="41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a:solidFill>
                  <a:srgbClr val="FFFFFF"/>
                </a:solidFill>
                <a:latin typeface="Titillium Web"/>
                <a:ea typeface="Titillium Web"/>
                <a:cs typeface="Titillium Web"/>
                <a:sym typeface="Titillium Web"/>
              </a:rPr>
              <a:t> Dla kogo?</a:t>
            </a:r>
            <a:endParaRPr sz="1600" b="1" i="0" u="none" strike="noStrike" cap="none">
              <a:solidFill>
                <a:srgbClr val="FFFFFF"/>
              </a:solidFill>
              <a:latin typeface="Titillium Web"/>
              <a:ea typeface="Titillium Web"/>
              <a:cs typeface="Titillium Web"/>
              <a:sym typeface="Titillium Web"/>
            </a:endParaRPr>
          </a:p>
        </p:txBody>
      </p:sp>
      <p:sp>
        <p:nvSpPr>
          <p:cNvPr id="1249" name="Google Shape;1249;gca78703f82_0_54"/>
          <p:cNvSpPr/>
          <p:nvPr/>
        </p:nvSpPr>
        <p:spPr>
          <a:xfrm>
            <a:off x="4588221" y="2914000"/>
            <a:ext cx="2752800" cy="22071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15000"/>
              </a:lnSpc>
              <a:spcBef>
                <a:spcPts val="0"/>
              </a:spcBef>
              <a:spcAft>
                <a:spcPts val="0"/>
              </a:spcAft>
              <a:buClr>
                <a:srgbClr val="FFFFFF"/>
              </a:buClr>
              <a:buSzPts val="1800"/>
              <a:buFont typeface="Titillium Web"/>
              <a:buChar char="●"/>
            </a:pPr>
            <a:r>
              <a:rPr lang="en-GB" sz="1800" dirty="0" err="1">
                <a:solidFill>
                  <a:srgbClr val="FFFFFF"/>
                </a:solidFill>
                <a:latin typeface="Titillium Web"/>
                <a:ea typeface="Titillium Web"/>
                <a:cs typeface="Titillium Web"/>
                <a:sym typeface="Titillium Web"/>
              </a:rPr>
              <a:t>Dla</a:t>
            </a:r>
            <a:r>
              <a:rPr lang="en-GB" sz="1800" dirty="0">
                <a:solidFill>
                  <a:srgbClr val="FFFFFF"/>
                </a:solidFill>
                <a:latin typeface="Titillium Web"/>
                <a:ea typeface="Titillium Web"/>
                <a:cs typeface="Titillium Web"/>
                <a:sym typeface="Titillium Web"/>
              </a:rPr>
              <a:t> </a:t>
            </a:r>
            <a:r>
              <a:rPr lang="pl-PL" sz="1800" dirty="0">
                <a:solidFill>
                  <a:srgbClr val="FFFFFF"/>
                </a:solidFill>
                <a:latin typeface="Titillium Web"/>
                <a:ea typeface="Titillium Web"/>
                <a:cs typeface="Titillium Web"/>
                <a:sym typeface="Titillium Web"/>
              </a:rPr>
              <a:t>rolników i doradców rolniczych.</a:t>
            </a:r>
            <a:endParaRPr sz="1800" b="1" dirty="0">
              <a:solidFill>
                <a:srgbClr val="274895"/>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800"/>
              <a:buFont typeface="Arial"/>
              <a:buNone/>
            </a:pPr>
            <a:endParaRPr sz="1800" b="1" dirty="0">
              <a:solidFill>
                <a:srgbClr val="274895"/>
              </a:solidFill>
              <a:latin typeface="Titillium Web"/>
              <a:ea typeface="Titillium Web"/>
              <a:cs typeface="Titillium Web"/>
              <a:sym typeface="Titillium Web"/>
            </a:endParaRPr>
          </a:p>
        </p:txBody>
      </p:sp>
      <p:sp>
        <p:nvSpPr>
          <p:cNvPr id="1250" name="Google Shape;1250;gca78703f82_0_54"/>
          <p:cNvSpPr/>
          <p:nvPr/>
        </p:nvSpPr>
        <p:spPr>
          <a:xfrm>
            <a:off x="436378" y="2315400"/>
            <a:ext cx="3804600" cy="365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pl-PL" sz="1800" b="1" dirty="0">
                <a:solidFill>
                  <a:srgbClr val="7F7F7F"/>
                </a:solidFill>
                <a:latin typeface="Titillium Web"/>
                <a:ea typeface="Titillium Web"/>
                <a:cs typeface="Titillium Web"/>
                <a:sym typeface="Titillium Web"/>
              </a:rPr>
              <a:t>Jak gospodarstwa rolne mają odnaleźć się w przyszłości definiowanej przez Europejski Zielony Ład?</a:t>
            </a:r>
            <a:endParaRPr sz="1800" b="1" dirty="0">
              <a:solidFill>
                <a:srgbClr val="7F7F7F"/>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100"/>
              <a:buFont typeface="Arial"/>
              <a:buNone/>
            </a:pPr>
            <a:endParaRPr sz="1800" b="1" dirty="0">
              <a:solidFill>
                <a:srgbClr val="7F7F7F"/>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100"/>
              <a:buFont typeface="Arial"/>
              <a:buNone/>
            </a:pPr>
            <a:r>
              <a:rPr lang="en-GB" sz="1800" dirty="0">
                <a:solidFill>
                  <a:srgbClr val="7F7F7F"/>
                </a:solidFill>
                <a:latin typeface="Titillium Web"/>
                <a:ea typeface="Titillium Web"/>
                <a:cs typeface="Titillium Web"/>
                <a:sym typeface="Titillium Web"/>
              </a:rPr>
              <a:t>Program </a:t>
            </a:r>
            <a:r>
              <a:rPr lang="pl-PL" sz="1800" dirty="0">
                <a:solidFill>
                  <a:srgbClr val="7F7F7F"/>
                </a:solidFill>
                <a:latin typeface="Titillium Web"/>
                <a:ea typeface="Titillium Web"/>
                <a:cs typeface="Titillium Web"/>
                <a:sym typeface="Titillium Web"/>
              </a:rPr>
              <a:t>promocji rolnictwa regeneratywnego w Polsce promuje </a:t>
            </a:r>
            <a:r>
              <a:rPr lang="pl-PL" sz="1800" b="1" dirty="0">
                <a:solidFill>
                  <a:srgbClr val="7F7F7F"/>
                </a:solidFill>
                <a:latin typeface="Titillium Web"/>
                <a:ea typeface="Titillium Web"/>
                <a:cs typeface="Titillium Web"/>
                <a:sym typeface="Titillium Web"/>
              </a:rPr>
              <a:t>praktyki rolnicze zgodne z założeniami Europejskiego Zielonego Ładu</a:t>
            </a:r>
            <a:r>
              <a:rPr lang="pl-PL" sz="1800" dirty="0">
                <a:solidFill>
                  <a:srgbClr val="7F7F7F"/>
                </a:solidFill>
                <a:latin typeface="Titillium Web"/>
                <a:ea typeface="Titillium Web"/>
                <a:cs typeface="Titillium Web"/>
                <a:sym typeface="Titillium Web"/>
              </a:rPr>
              <a:t> oraz </a:t>
            </a:r>
            <a:r>
              <a:rPr lang="pl-PL" sz="1800" b="1" dirty="0">
                <a:solidFill>
                  <a:srgbClr val="7F7F7F"/>
                </a:solidFill>
                <a:latin typeface="Titillium Web"/>
                <a:ea typeface="Titillium Web"/>
                <a:cs typeface="Titillium Web"/>
                <a:sym typeface="Titillium Web"/>
              </a:rPr>
              <a:t>wspiera rolników w ich wdrażniu w życie.</a:t>
            </a:r>
            <a:endParaRPr sz="1800" b="1" dirty="0">
              <a:solidFill>
                <a:srgbClr val="274895"/>
              </a:solidFill>
              <a:latin typeface="Titillium Web"/>
              <a:ea typeface="Titillium Web"/>
              <a:cs typeface="Titillium Web"/>
              <a:sym typeface="Titillium Web"/>
            </a:endParaRPr>
          </a:p>
        </p:txBody>
      </p:sp>
      <p:sp>
        <p:nvSpPr>
          <p:cNvPr id="1251" name="Google Shape;1251;gca78703f82_0_54"/>
          <p:cNvSpPr/>
          <p:nvPr/>
        </p:nvSpPr>
        <p:spPr>
          <a:xfrm>
            <a:off x="436378" y="292036"/>
            <a:ext cx="8326800" cy="31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pl-PL" sz="1600" b="1" dirty="0">
                <a:solidFill>
                  <a:srgbClr val="1C4587"/>
                </a:solidFill>
                <a:latin typeface="Titillium Web"/>
                <a:ea typeface="Titillium Web"/>
                <a:cs typeface="Titillium Web"/>
                <a:sym typeface="Titillium Web"/>
              </a:rPr>
              <a:t>Regenerative Agriculture Revolution</a:t>
            </a:r>
            <a:endParaRPr sz="1600" b="1" dirty="0">
              <a:solidFill>
                <a:srgbClr val="1C4587"/>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100"/>
              <a:buFont typeface="Arial"/>
              <a:buNone/>
            </a:pPr>
            <a:endParaRPr sz="1600" b="1" dirty="0">
              <a:solidFill>
                <a:srgbClr val="4472C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dirty="0">
              <a:solidFill>
                <a:srgbClr val="4472C4"/>
              </a:solidFill>
              <a:latin typeface="Calibri"/>
              <a:ea typeface="Calibri"/>
              <a:cs typeface="Calibri"/>
              <a:sym typeface="Calibri"/>
            </a:endParaRPr>
          </a:p>
        </p:txBody>
      </p:sp>
      <p:sp>
        <p:nvSpPr>
          <p:cNvPr id="1252" name="Google Shape;1252;gca78703f82_0_54"/>
          <p:cNvSpPr/>
          <p:nvPr/>
        </p:nvSpPr>
        <p:spPr>
          <a:xfrm>
            <a:off x="0" y="229550"/>
            <a:ext cx="79200" cy="1951200"/>
          </a:xfrm>
          <a:prstGeom prst="rect">
            <a:avLst/>
          </a:prstGeom>
          <a:solidFill>
            <a:srgbClr val="006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Picture 9" descr="Text&#10;&#10;Description automatically generated">
            <a:extLst>
              <a:ext uri="{FF2B5EF4-FFF2-40B4-BE49-F238E27FC236}">
                <a16:creationId xmlns:a16="http://schemas.microsoft.com/office/drawing/2014/main" xmlns="" id="{A57DBCDD-EE62-4708-B4DC-05C67E19C6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9221" y="1810901"/>
            <a:ext cx="4661289" cy="2136754"/>
          </a:xfrm>
          <a:prstGeom prst="rect">
            <a:avLst/>
          </a:prstGeom>
        </p:spPr>
      </p:pic>
      <p:pic>
        <p:nvPicPr>
          <p:cNvPr id="11" name="Picture 10" descr="Text&#10;&#10;Description automatically generated">
            <a:extLst>
              <a:ext uri="{FF2B5EF4-FFF2-40B4-BE49-F238E27FC236}">
                <a16:creationId xmlns:a16="http://schemas.microsoft.com/office/drawing/2014/main" xmlns="" id="{75943866-63B1-4436-AD78-0AE24AA50F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9221" y="3947655"/>
            <a:ext cx="4661288" cy="2122788"/>
          </a:xfrm>
          <a:prstGeom prst="rect">
            <a:avLst/>
          </a:prstGeom>
        </p:spPr>
      </p:pic>
    </p:spTree>
    <p:extLst>
      <p:ext uri="{BB962C8B-B14F-4D97-AF65-F5344CB8AC3E}">
        <p14:creationId xmlns:p14="http://schemas.microsoft.com/office/powerpoint/2010/main" val="2925928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Google Shape;1354;gc8c84a6152_1_20"/>
          <p:cNvSpPr/>
          <p:nvPr/>
        </p:nvSpPr>
        <p:spPr>
          <a:xfrm>
            <a:off x="357078" y="292036"/>
            <a:ext cx="8326800" cy="31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4472C4"/>
                </a:solidFill>
                <a:latin typeface="Calibri"/>
                <a:ea typeface="Calibri"/>
                <a:cs typeface="Calibri"/>
                <a:sym typeface="Calibri"/>
              </a:rPr>
              <a:t>EIT REGIONAL INNOVATION SCHEME (RIS)</a:t>
            </a:r>
            <a:endParaRPr sz="1600" b="1" i="0" u="none" strike="noStrike" cap="none">
              <a:solidFill>
                <a:srgbClr val="4472C4"/>
              </a:solidFill>
              <a:latin typeface="Calibri"/>
              <a:ea typeface="Calibri"/>
              <a:cs typeface="Calibri"/>
              <a:sym typeface="Calibri"/>
            </a:endParaRPr>
          </a:p>
        </p:txBody>
      </p:sp>
      <p:sp>
        <p:nvSpPr>
          <p:cNvPr id="1355" name="Google Shape;1355;gc8c84a6152_1_20"/>
          <p:cNvSpPr txBox="1"/>
          <p:nvPr/>
        </p:nvSpPr>
        <p:spPr>
          <a:xfrm>
            <a:off x="5869075" y="1780298"/>
            <a:ext cx="5412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200"/>
              <a:buFont typeface="Arial"/>
              <a:buNone/>
            </a:pPr>
            <a:r>
              <a:rPr lang="en-GB" sz="2200" b="1" i="0" u="none" strike="noStrike" cap="none">
                <a:solidFill>
                  <a:srgbClr val="6BB745"/>
                </a:solidFill>
                <a:latin typeface="Titillium Web"/>
                <a:ea typeface="Titillium Web"/>
                <a:cs typeface="Titillium Web"/>
                <a:sym typeface="Titillium Web"/>
              </a:rPr>
              <a:t>Analiza Food Foresight</a:t>
            </a:r>
            <a:endParaRPr sz="2200" b="1" i="0" u="none" strike="noStrike" cap="none">
              <a:solidFill>
                <a:srgbClr val="6BB745"/>
              </a:solidFill>
              <a:latin typeface="Titillium Web"/>
              <a:ea typeface="Titillium Web"/>
              <a:cs typeface="Titillium Web"/>
              <a:sym typeface="Titillium Web"/>
            </a:endParaRPr>
          </a:p>
        </p:txBody>
      </p:sp>
      <p:sp>
        <p:nvSpPr>
          <p:cNvPr id="1356" name="Google Shape;1356;gc8c84a6152_1_20"/>
          <p:cNvSpPr txBox="1"/>
          <p:nvPr/>
        </p:nvSpPr>
        <p:spPr>
          <a:xfrm>
            <a:off x="5869075" y="2251800"/>
            <a:ext cx="5778600" cy="314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GB" sz="1800" b="1" i="0" u="none" strike="noStrike" cap="none">
                <a:solidFill>
                  <a:srgbClr val="274895"/>
                </a:solidFill>
                <a:latin typeface="Titillium Web"/>
                <a:ea typeface="Titillium Web"/>
                <a:cs typeface="Titillium Web"/>
                <a:sym typeface="Titillium Web"/>
              </a:rPr>
              <a:t>1 Raport dla CEE i 12 raportów krajowych </a:t>
            </a:r>
            <a:r>
              <a:rPr lang="en-GB" sz="1800" b="0" i="0" u="none" strike="noStrike" cap="none">
                <a:solidFill>
                  <a:srgbClr val="274895"/>
                </a:solidFill>
                <a:latin typeface="Titillium Web"/>
                <a:ea typeface="Titillium Web"/>
                <a:cs typeface="Titillium Web"/>
                <a:sym typeface="Titillium Web"/>
              </a:rPr>
              <a:t>w językach lokalnych na temat przyszłości sektora rolno-spożywczego po COVID19 </a:t>
            </a:r>
            <a:endParaRPr sz="1800" b="0" i="0" u="none" strike="noStrike" cap="none">
              <a:solidFill>
                <a:srgbClr val="274895"/>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274895"/>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800"/>
              <a:buFont typeface="Arial"/>
              <a:buNone/>
            </a:pPr>
            <a:r>
              <a:rPr lang="en-GB" sz="1800" b="1" i="0" u="none" strike="noStrike" cap="none">
                <a:solidFill>
                  <a:srgbClr val="274895"/>
                </a:solidFill>
                <a:latin typeface="Titillium Web"/>
                <a:ea typeface="Titillium Web"/>
                <a:cs typeface="Titillium Web"/>
                <a:sym typeface="Titillium Web"/>
              </a:rPr>
              <a:t>Bycie w czołówce </a:t>
            </a:r>
            <a:r>
              <a:rPr lang="en-GB" sz="1800" b="0" i="0" u="none" strike="noStrike" cap="none">
                <a:solidFill>
                  <a:srgbClr val="274895"/>
                </a:solidFill>
                <a:latin typeface="Titillium Web"/>
                <a:ea typeface="Titillium Web"/>
                <a:cs typeface="Titillium Web"/>
                <a:sym typeface="Titillium Web"/>
              </a:rPr>
              <a:t>debaty publicznej, dzięki najistotniejszym narzędziom analitycznym foresightu strategicznego, stosowanym przez Komisję Europejską </a:t>
            </a:r>
            <a:endParaRPr sz="1800" b="0" i="0" u="none" strike="noStrike" cap="none">
              <a:solidFill>
                <a:srgbClr val="274895"/>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274895"/>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800"/>
              <a:buFont typeface="Arial"/>
              <a:buNone/>
            </a:pPr>
            <a:r>
              <a:rPr lang="en-GB" sz="1800" b="0" i="0" u="none" strike="noStrike" cap="none">
                <a:solidFill>
                  <a:srgbClr val="274895"/>
                </a:solidFill>
                <a:latin typeface="Titillium Web"/>
                <a:ea typeface="Titillium Web"/>
                <a:cs typeface="Titillium Web"/>
                <a:sym typeface="Titillium Web"/>
              </a:rPr>
              <a:t>Przedstawienie przyszłych </a:t>
            </a:r>
            <a:r>
              <a:rPr lang="en-GB" sz="1800" b="1" i="0" u="none" strike="noStrike" cap="none">
                <a:solidFill>
                  <a:srgbClr val="274895"/>
                </a:solidFill>
                <a:latin typeface="Titillium Web"/>
                <a:ea typeface="Titillium Web"/>
                <a:cs typeface="Titillium Web"/>
                <a:sym typeface="Titillium Web"/>
              </a:rPr>
              <a:t>scenariuszy dla sektora rolno-spożywczego </a:t>
            </a:r>
            <a:r>
              <a:rPr lang="en-GB" sz="1800" b="0" i="0" u="none" strike="noStrike" cap="none">
                <a:solidFill>
                  <a:srgbClr val="274895"/>
                </a:solidFill>
                <a:latin typeface="Titillium Web"/>
                <a:ea typeface="Titillium Web"/>
                <a:cs typeface="Titillium Web"/>
                <a:sym typeface="Titillium Web"/>
              </a:rPr>
              <a:t>w 12 krajach RIS </a:t>
            </a:r>
            <a:endParaRPr sz="1800" b="0" i="0" u="none" strike="noStrike" cap="none">
              <a:solidFill>
                <a:srgbClr val="274895"/>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74895"/>
              </a:solidFill>
              <a:latin typeface="Titillium Web"/>
              <a:ea typeface="Titillium Web"/>
              <a:cs typeface="Titillium Web"/>
              <a:sym typeface="Titillium Web"/>
            </a:endParaRPr>
          </a:p>
        </p:txBody>
      </p:sp>
      <p:pic>
        <p:nvPicPr>
          <p:cNvPr id="1357" name="Google Shape;1357;gc8c84a6152_1_20"/>
          <p:cNvPicPr preferRelativeResize="0"/>
          <p:nvPr/>
        </p:nvPicPr>
        <p:blipFill rotWithShape="1">
          <a:blip r:embed="rId3">
            <a:alphaModFix/>
          </a:blip>
          <a:srcRect/>
          <a:stretch/>
        </p:blipFill>
        <p:spPr>
          <a:xfrm>
            <a:off x="0" y="1252151"/>
            <a:ext cx="5823749" cy="5870700"/>
          </a:xfrm>
          <a:prstGeom prst="rect">
            <a:avLst/>
          </a:prstGeom>
          <a:noFill/>
          <a:ln>
            <a:noFill/>
          </a:ln>
        </p:spPr>
      </p:pic>
      <p:sp>
        <p:nvSpPr>
          <p:cNvPr id="1358" name="Google Shape;1358;gc8c84a6152_1_20"/>
          <p:cNvSpPr/>
          <p:nvPr/>
        </p:nvSpPr>
        <p:spPr>
          <a:xfrm>
            <a:off x="5974800" y="5340300"/>
            <a:ext cx="4081800" cy="970500"/>
          </a:xfrm>
          <a:prstGeom prst="round2DiagRect">
            <a:avLst>
              <a:gd name="adj1" fmla="val 16667"/>
              <a:gd name="adj2" fmla="val 0"/>
            </a:avLst>
          </a:prstGeom>
          <a:noFill/>
          <a:ln w="19050" cap="flat" cmpd="sng">
            <a:solidFill>
              <a:srgbClr val="4472C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9" name="Google Shape;1359;gc8c84a6152_1_20"/>
          <p:cNvSpPr txBox="1"/>
          <p:nvPr/>
        </p:nvSpPr>
        <p:spPr>
          <a:xfrm>
            <a:off x="7118725" y="5517750"/>
            <a:ext cx="25203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GB" sz="1400" b="0" i="0" u="sng" strike="noStrike" cap="none">
                <a:solidFill>
                  <a:schemeClr val="hlink"/>
                </a:solidFill>
                <a:latin typeface="Titillium Web"/>
                <a:ea typeface="Titillium Web"/>
                <a:cs typeface="Titillium Web"/>
                <a:sym typeface="Titillium Web"/>
                <a:hlinkClick r:id="rId4"/>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5"/>
                  </a:ext>
                </a:extLst>
              </a:rPr>
              <a:t>Foresight on the impact </a:t>
            </a:r>
            <a:r>
              <a:rPr lang="en-GB" sz="1400" b="0" i="0" u="sng" strike="noStrike" cap="none">
                <a:solidFill>
                  <a:schemeClr val="hlink"/>
                </a:solidFill>
                <a:latin typeface="Titillium Web"/>
                <a:ea typeface="Titillium Web"/>
                <a:cs typeface="Titillium Web"/>
                <a:sym typeface="Titillium Web"/>
                <a:hlinkClick r:id="rId4"/>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5"/>
                  </a:ext>
                </a:extLst>
              </a:rPr>
              <a:t/>
            </a:r>
            <a:br>
              <a:rPr lang="en-GB" sz="1400" b="0" i="0" u="sng" strike="noStrike" cap="none">
                <a:solidFill>
                  <a:schemeClr val="hlink"/>
                </a:solidFill>
                <a:latin typeface="Titillium Web"/>
                <a:ea typeface="Titillium Web"/>
                <a:cs typeface="Titillium Web"/>
                <a:sym typeface="Titillium Web"/>
                <a:hlinkClick r:id="rId4"/>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5"/>
                  </a:ext>
                </a:extLst>
              </a:rPr>
            </a:br>
            <a:r>
              <a:rPr lang="en-GB" sz="1400" b="0" i="0" u="sng" strike="noStrike" cap="none">
                <a:solidFill>
                  <a:schemeClr val="hlink"/>
                </a:solidFill>
                <a:latin typeface="Titillium Web"/>
                <a:ea typeface="Titillium Web"/>
                <a:cs typeface="Titillium Web"/>
                <a:sym typeface="Titillium Web"/>
                <a:hlinkClick r:id="rId4"/>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5"/>
                  </a:ext>
                </a:extLst>
              </a:rPr>
              <a:t>of </a:t>
            </a:r>
            <a:r>
              <a:rPr lang="en-GB" sz="1400" b="0" i="0" u="sng" strike="noStrike" cap="none">
                <a:solidFill>
                  <a:schemeClr val="hlink"/>
                </a:solidFill>
                <a:latin typeface="Titillium Web"/>
                <a:ea typeface="Titillium Web"/>
                <a:cs typeface="Titillium Web"/>
                <a:sym typeface="Titillium Web"/>
                <a:hlinkClick r:id="rId4"/>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6"/>
                  </a:ext>
                </a:extLst>
              </a:rPr>
              <a:t>COVID-19</a:t>
            </a:r>
            <a:endParaRPr sz="1400" b="0" i="0" u="none" strike="noStrike" cap="none">
              <a:solidFill>
                <a:schemeClr val="accent1"/>
              </a:solidFill>
              <a:latin typeface="Calibri"/>
              <a:ea typeface="Calibri"/>
              <a:cs typeface="Calibri"/>
              <a:sym typeface="Calibri"/>
            </a:endParaRPr>
          </a:p>
        </p:txBody>
      </p:sp>
      <p:pic>
        <p:nvPicPr>
          <p:cNvPr id="1360" name="Google Shape;1360;gc8c84a6152_1_20"/>
          <p:cNvPicPr preferRelativeResize="0"/>
          <p:nvPr/>
        </p:nvPicPr>
        <p:blipFill rotWithShape="1">
          <a:blip r:embed="rId5">
            <a:alphaModFix/>
          </a:blip>
          <a:srcRect/>
          <a:stretch/>
        </p:blipFill>
        <p:spPr>
          <a:xfrm>
            <a:off x="5869075" y="5266012"/>
            <a:ext cx="1195575" cy="1195575"/>
          </a:xfrm>
          <a:prstGeom prst="rect">
            <a:avLst/>
          </a:prstGeom>
          <a:noFill/>
          <a:ln>
            <a:noFill/>
          </a:ln>
        </p:spPr>
      </p:pic>
      <p:sp>
        <p:nvSpPr>
          <p:cNvPr id="1361" name="Google Shape;1361;gc8c84a6152_1_20"/>
          <p:cNvSpPr txBox="1"/>
          <p:nvPr/>
        </p:nvSpPr>
        <p:spPr>
          <a:xfrm>
            <a:off x="361167" y="517743"/>
            <a:ext cx="94968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rgbClr val="6AB645"/>
                </a:solidFill>
                <a:latin typeface="Titillium Web"/>
                <a:ea typeface="Titillium Web"/>
                <a:cs typeface="Titillium Web"/>
                <a:sym typeface="Titillium Web"/>
              </a:rPr>
              <a:t>Budowanie dialogu politycznego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66"/>
        <p:cNvGrpSpPr/>
        <p:nvPr/>
      </p:nvGrpSpPr>
      <p:grpSpPr>
        <a:xfrm>
          <a:off x="0" y="0"/>
          <a:ext cx="0" cy="0"/>
          <a:chOff x="0" y="0"/>
          <a:chExt cx="0" cy="0"/>
        </a:xfrm>
      </p:grpSpPr>
      <p:sp>
        <p:nvSpPr>
          <p:cNvPr id="1367" name="Google Shape;1367;gc30903cf2a_0_50">
            <a:hlinkClick r:id="rId4"/>
          </p:cNvPr>
          <p:cNvSpPr/>
          <p:nvPr/>
        </p:nvSpPr>
        <p:spPr>
          <a:xfrm>
            <a:off x="8539075" y="2053575"/>
            <a:ext cx="2941800" cy="802200"/>
          </a:xfrm>
          <a:prstGeom prst="rect">
            <a:avLst/>
          </a:prstGeom>
          <a:noFill/>
          <a:ln w="9525" cap="flat" cmpd="sng">
            <a:solidFill>
              <a:srgbClr val="0049A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p30"/>
          <p:cNvSpPr/>
          <p:nvPr/>
        </p:nvSpPr>
        <p:spPr>
          <a:xfrm>
            <a:off x="357078" y="292036"/>
            <a:ext cx="8326895" cy="314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4472C4"/>
                </a:solidFill>
                <a:latin typeface="Calibri"/>
                <a:ea typeface="Calibri"/>
                <a:cs typeface="Calibri"/>
                <a:sym typeface="Calibri"/>
              </a:rPr>
              <a:t>EIT REGIONAL INNOVATION SCHEME (RIS)</a:t>
            </a:r>
            <a:endParaRPr sz="1600" b="1" i="0" u="none" strike="noStrike" cap="none">
              <a:solidFill>
                <a:srgbClr val="4472C4"/>
              </a:solidFill>
              <a:latin typeface="Calibri"/>
              <a:ea typeface="Calibri"/>
              <a:cs typeface="Calibri"/>
              <a:sym typeface="Calibri"/>
            </a:endParaRPr>
          </a:p>
        </p:txBody>
      </p:sp>
      <p:sp>
        <p:nvSpPr>
          <p:cNvPr id="1373" name="Google Shape;1373;p30"/>
          <p:cNvSpPr txBox="1"/>
          <p:nvPr/>
        </p:nvSpPr>
        <p:spPr>
          <a:xfrm>
            <a:off x="361167" y="517743"/>
            <a:ext cx="94968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Arial"/>
              <a:buNone/>
            </a:pPr>
            <a:r>
              <a:rPr lang="en-GB" sz="3200" b="1" i="0" u="none" strike="noStrike" cap="none">
                <a:solidFill>
                  <a:srgbClr val="6AB645"/>
                </a:solidFill>
                <a:latin typeface="Titillium Web"/>
                <a:ea typeface="Titillium Web"/>
                <a:cs typeface="Titillium Web"/>
                <a:sym typeface="Titillium Web"/>
              </a:rPr>
              <a:t>Dowiedz się więcej o RIS</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rgbClr val="6AB645"/>
              </a:solidFill>
              <a:latin typeface="Titillium Web"/>
              <a:ea typeface="Titillium Web"/>
              <a:cs typeface="Titillium Web"/>
              <a:sym typeface="Titillium Web"/>
            </a:endParaRPr>
          </a:p>
        </p:txBody>
      </p:sp>
      <p:sp>
        <p:nvSpPr>
          <p:cNvPr id="1374" name="Google Shape;1374;p30"/>
          <p:cNvSpPr/>
          <p:nvPr/>
        </p:nvSpPr>
        <p:spPr>
          <a:xfrm>
            <a:off x="885050" y="2828850"/>
            <a:ext cx="4239000" cy="102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GB" sz="2000" b="1" i="0" u="none" strike="noStrike" cap="none">
                <a:solidFill>
                  <a:srgbClr val="70B237"/>
                </a:solidFill>
                <a:latin typeface="Titillium Web"/>
                <a:ea typeface="Titillium Web"/>
                <a:cs typeface="Titillium Web"/>
                <a:sym typeface="Titillium Web"/>
              </a:rPr>
              <a:t>Zapraszamy do działu RIS</a:t>
            </a:r>
            <a:endParaRPr sz="2000" b="1" i="0" u="none" strike="noStrike" cap="none">
              <a:solidFill>
                <a:srgbClr val="70B237"/>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800"/>
              <a:buFont typeface="Arial"/>
              <a:buNone/>
            </a:pPr>
            <a:r>
              <a:rPr lang="en-GB" sz="1800" b="0" i="0" u="none" strike="noStrike" cap="none">
                <a:solidFill>
                  <a:srgbClr val="274895"/>
                </a:solidFill>
                <a:latin typeface="Titillium Web"/>
                <a:ea typeface="Titillium Web"/>
                <a:cs typeface="Titillium Web"/>
                <a:sym typeface="Titillium Web"/>
              </a:rPr>
              <a:t>Sprawdź </a:t>
            </a:r>
            <a:r>
              <a:rPr lang="en-GB" sz="1800" b="1" i="0" u="none" strike="noStrike" cap="none">
                <a:solidFill>
                  <a:srgbClr val="274895"/>
                </a:solidFill>
                <a:latin typeface="Titillium Web"/>
                <a:ea typeface="Titillium Web"/>
                <a:cs typeface="Titillium Web"/>
                <a:sym typeface="Titillium Web"/>
              </a:rPr>
              <a:t> kalendarz wydarzeń</a:t>
            </a:r>
            <a:r>
              <a:rPr lang="en-GB" sz="1800" b="0" i="0" u="none" strike="noStrike" cap="none">
                <a:solidFill>
                  <a:srgbClr val="274895"/>
                </a:solidFill>
                <a:latin typeface="Titillium Web"/>
                <a:ea typeface="Titillium Web"/>
                <a:cs typeface="Titillium Web"/>
                <a:sym typeface="Titillium Web"/>
              </a:rPr>
              <a:t/>
            </a:r>
            <a:br>
              <a:rPr lang="en-GB" sz="1800" b="0" i="0" u="none" strike="noStrike" cap="none">
                <a:solidFill>
                  <a:srgbClr val="274895"/>
                </a:solidFill>
                <a:latin typeface="Titillium Web"/>
                <a:ea typeface="Titillium Web"/>
                <a:cs typeface="Titillium Web"/>
                <a:sym typeface="Titillium Web"/>
              </a:rPr>
            </a:br>
            <a:r>
              <a:rPr lang="en-GB" sz="1800" b="0" i="0" u="none" strike="noStrike" cap="none">
                <a:solidFill>
                  <a:srgbClr val="274895"/>
                </a:solidFill>
                <a:latin typeface="Titillium Web"/>
                <a:ea typeface="Titillium Web"/>
                <a:cs typeface="Titillium Web"/>
                <a:sym typeface="Titillium Web"/>
              </a:rPr>
              <a:t>i sekcję "W Twoim kraju".</a:t>
            </a:r>
            <a:endParaRPr sz="2000" b="1" i="0" u="none" strike="noStrike" cap="none">
              <a:solidFill>
                <a:srgbClr val="70B237"/>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400"/>
              <a:buFont typeface="Arial"/>
              <a:buNone/>
            </a:pPr>
            <a:endParaRPr sz="1400" b="0" i="0" u="sng" strike="noStrike" cap="none">
              <a:solidFill>
                <a:srgbClr val="034FA3"/>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74895"/>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74895"/>
              </a:solidFill>
              <a:latin typeface="Titillium Web"/>
              <a:ea typeface="Titillium Web"/>
              <a:cs typeface="Titillium Web"/>
              <a:sym typeface="Titillium Web"/>
            </a:endParaRPr>
          </a:p>
        </p:txBody>
      </p:sp>
      <p:pic>
        <p:nvPicPr>
          <p:cNvPr id="1375" name="Google Shape;1375;p30"/>
          <p:cNvPicPr preferRelativeResize="0"/>
          <p:nvPr/>
        </p:nvPicPr>
        <p:blipFill rotWithShape="1">
          <a:blip r:embed="rId3">
            <a:alphaModFix/>
          </a:blip>
          <a:srcRect l="12250" t="25383" r="13627" b="-3605"/>
          <a:stretch/>
        </p:blipFill>
        <p:spPr>
          <a:xfrm>
            <a:off x="4460375" y="1271900"/>
            <a:ext cx="9218648" cy="7042174"/>
          </a:xfrm>
          <a:prstGeom prst="rect">
            <a:avLst/>
          </a:prstGeom>
          <a:noFill/>
          <a:ln>
            <a:noFill/>
          </a:ln>
        </p:spPr>
      </p:pic>
      <p:cxnSp>
        <p:nvCxnSpPr>
          <p:cNvPr id="1376" name="Google Shape;1376;p30"/>
          <p:cNvCxnSpPr/>
          <p:nvPr/>
        </p:nvCxnSpPr>
        <p:spPr>
          <a:xfrm rot="10800000" flipH="1">
            <a:off x="4071525" y="2137825"/>
            <a:ext cx="4537800" cy="1134600"/>
          </a:xfrm>
          <a:prstGeom prst="bentConnector3">
            <a:avLst>
              <a:gd name="adj1" fmla="val 21085"/>
            </a:avLst>
          </a:prstGeom>
          <a:noFill/>
          <a:ln w="19050" cap="flat" cmpd="sng">
            <a:solidFill>
              <a:schemeClr val="accent1"/>
            </a:solidFill>
            <a:prstDash val="solid"/>
            <a:round/>
            <a:headEnd type="oval" w="med" len="med"/>
            <a:tailEnd type="stealth" w="med" len="med"/>
          </a:ln>
        </p:spPr>
      </p:cxnSp>
      <p:sp>
        <p:nvSpPr>
          <p:cNvPr id="1377" name="Google Shape;1377;p30"/>
          <p:cNvSpPr/>
          <p:nvPr/>
        </p:nvSpPr>
        <p:spPr>
          <a:xfrm>
            <a:off x="885050" y="4307725"/>
            <a:ext cx="4081800" cy="970500"/>
          </a:xfrm>
          <a:prstGeom prst="round2DiagRect">
            <a:avLst>
              <a:gd name="adj1" fmla="val 16667"/>
              <a:gd name="adj2" fmla="val 0"/>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30"/>
          <p:cNvSpPr txBox="1"/>
          <p:nvPr/>
        </p:nvSpPr>
        <p:spPr>
          <a:xfrm>
            <a:off x="1636900" y="4485175"/>
            <a:ext cx="34512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GB" sz="1400" b="0" i="0" u="sng" strike="noStrike" cap="none">
                <a:solidFill>
                  <a:schemeClr val="accent1"/>
                </a:solidFill>
                <a:latin typeface="Titillium Web"/>
                <a:ea typeface="Titillium Web"/>
                <a:cs typeface="Titillium Web"/>
                <a:sym typeface="Titillium Web"/>
                <a:hlinkClick r:id="rId4">
                  <a:extLst>
                    <a:ext uri="{A12FA001-AC4F-418D-AE19-62706E023703}">
                      <ahyp:hlinkClr xmlns:ahyp="http://schemas.microsoft.com/office/drawing/2018/hyperlinkcolor" xmlns="" val="tx"/>
                    </a:ext>
                  </a:extLst>
                </a:hlinkClick>
              </a:rPr>
              <a:t>Wszystkie projekty EIT Food RIS </a:t>
            </a:r>
            <a:r>
              <a:rPr lang="en-GB" sz="1400" b="0" i="0" u="none" strike="noStrike" cap="none">
                <a:solidFill>
                  <a:schemeClr val="dk1"/>
                </a:solidFill>
                <a:latin typeface="Arial"/>
                <a:ea typeface="Arial"/>
                <a:cs typeface="Arial"/>
                <a:sym typeface="Arial"/>
              </a:rPr>
              <a:t/>
            </a:r>
            <a:br>
              <a:rPr lang="en-GB" sz="1400" b="0" i="0" u="none" strike="noStrike" cap="none">
                <a:solidFill>
                  <a:schemeClr val="dk1"/>
                </a:solidFill>
                <a:latin typeface="Arial"/>
                <a:ea typeface="Arial"/>
                <a:cs typeface="Arial"/>
                <a:sym typeface="Arial"/>
              </a:rPr>
            </a:br>
            <a:r>
              <a:rPr lang="en-GB" sz="1400" b="0" i="0" u="sng" strike="noStrike" cap="none">
                <a:solidFill>
                  <a:schemeClr val="accent1"/>
                </a:solidFill>
                <a:latin typeface="Titillium Web"/>
                <a:ea typeface="Titillium Web"/>
                <a:cs typeface="Titillium Web"/>
                <a:sym typeface="Titillium Web"/>
                <a:hlinkClick r:id="rId4">
                  <a:extLst>
                    <a:ext uri="{A12FA001-AC4F-418D-AE19-62706E023703}">
                      <ahyp:hlinkClr xmlns:ahyp="http://schemas.microsoft.com/office/drawing/2018/hyperlinkcolor" xmlns="" val="tx"/>
                    </a:ext>
                  </a:extLst>
                </a:hlinkClick>
              </a:rPr>
              <a:t>Regionalny Program Innowacji | EIT Food</a:t>
            </a:r>
            <a:endParaRPr sz="1400" b="0" i="0" u="none" strike="noStrike" cap="none">
              <a:solidFill>
                <a:schemeClr val="accent1"/>
              </a:solidFill>
              <a:latin typeface="Calibri"/>
              <a:ea typeface="Calibri"/>
              <a:cs typeface="Calibri"/>
              <a:sym typeface="Calibri"/>
            </a:endParaRPr>
          </a:p>
        </p:txBody>
      </p:sp>
      <p:pic>
        <p:nvPicPr>
          <p:cNvPr id="1379" name="Google Shape;1379;p30"/>
          <p:cNvPicPr preferRelativeResize="0"/>
          <p:nvPr/>
        </p:nvPicPr>
        <p:blipFill rotWithShape="1">
          <a:blip r:embed="rId5">
            <a:alphaModFix/>
          </a:blip>
          <a:srcRect/>
          <a:stretch/>
        </p:blipFill>
        <p:spPr>
          <a:xfrm>
            <a:off x="744900" y="4195187"/>
            <a:ext cx="1195575" cy="11955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pic>
        <p:nvPicPr>
          <p:cNvPr id="1384" name="Google Shape;1384;p31" descr="A person standing in front of a crowd&#10;&#10;Description automatically generated"/>
          <p:cNvPicPr preferRelativeResize="0"/>
          <p:nvPr/>
        </p:nvPicPr>
        <p:blipFill rotWithShape="1">
          <a:blip r:embed="rId3">
            <a:alphaModFix/>
          </a:blip>
          <a:srcRect/>
          <a:stretch/>
        </p:blipFill>
        <p:spPr>
          <a:xfrm>
            <a:off x="0" y="0"/>
            <a:ext cx="12191997" cy="6858000"/>
          </a:xfrm>
          <a:prstGeom prst="rect">
            <a:avLst/>
          </a:prstGeom>
          <a:noFill/>
          <a:ln>
            <a:noFill/>
          </a:ln>
        </p:spPr>
      </p:pic>
      <p:pic>
        <p:nvPicPr>
          <p:cNvPr id="1385" name="Google Shape;1385;p31"/>
          <p:cNvPicPr preferRelativeResize="0"/>
          <p:nvPr/>
        </p:nvPicPr>
        <p:blipFill rotWithShape="1">
          <a:blip r:embed="rId4">
            <a:alphaModFix/>
          </a:blip>
          <a:srcRect/>
          <a:stretch/>
        </p:blipFill>
        <p:spPr>
          <a:xfrm>
            <a:off x="705" y="-118"/>
            <a:ext cx="12244386" cy="6865143"/>
          </a:xfrm>
          <a:prstGeom prst="rect">
            <a:avLst/>
          </a:prstGeom>
          <a:noFill/>
          <a:ln>
            <a:noFill/>
          </a:ln>
        </p:spPr>
      </p:pic>
      <p:pic>
        <p:nvPicPr>
          <p:cNvPr id="1386" name="Google Shape;1386;p31"/>
          <p:cNvPicPr preferRelativeResize="0"/>
          <p:nvPr/>
        </p:nvPicPr>
        <p:blipFill rotWithShape="1">
          <a:blip r:embed="rId5">
            <a:alphaModFix/>
          </a:blip>
          <a:srcRect/>
          <a:stretch/>
        </p:blipFill>
        <p:spPr>
          <a:xfrm>
            <a:off x="-45008" y="2381"/>
            <a:ext cx="12077700" cy="6861589"/>
          </a:xfrm>
          <a:prstGeom prst="rect">
            <a:avLst/>
          </a:prstGeom>
          <a:noFill/>
          <a:ln>
            <a:noFill/>
          </a:ln>
        </p:spPr>
      </p:pic>
      <p:sp>
        <p:nvSpPr>
          <p:cNvPr id="1387" name="Google Shape;1387;p31"/>
          <p:cNvSpPr txBox="1"/>
          <p:nvPr/>
        </p:nvSpPr>
        <p:spPr>
          <a:xfrm>
            <a:off x="510747" y="917975"/>
            <a:ext cx="6288600" cy="418200"/>
          </a:xfrm>
          <a:prstGeom prst="rect">
            <a:avLst/>
          </a:prstGeom>
          <a:noFill/>
          <a:ln>
            <a:noFill/>
          </a:ln>
        </p:spPr>
        <p:txBody>
          <a:bodyPr spcFirstLastPara="1" wrap="square" lIns="91425" tIns="45700" rIns="91425" bIns="45700" anchor="ctr" anchorCtr="0">
            <a:noAutofit/>
          </a:bodyPr>
          <a:lstStyle/>
          <a:p>
            <a:pPr marL="0" marR="0" lvl="0" indent="0" algn="ctr" rtl="0">
              <a:lnSpc>
                <a:spcPct val="70000"/>
              </a:lnSpc>
              <a:spcBef>
                <a:spcPts val="0"/>
              </a:spcBef>
              <a:spcAft>
                <a:spcPts val="0"/>
              </a:spcAft>
              <a:buClr>
                <a:schemeClr val="lt1"/>
              </a:buClr>
              <a:buSzPts val="2590"/>
              <a:buFont typeface="Calibri"/>
              <a:buNone/>
            </a:pPr>
            <a:r>
              <a:rPr lang="en-GB" sz="4200" b="1" i="0" u="none" strike="noStrike" cap="none">
                <a:solidFill>
                  <a:srgbClr val="92D050"/>
                </a:solidFill>
                <a:latin typeface="Titillium Web"/>
                <a:ea typeface="Titillium Web"/>
                <a:cs typeface="Titillium Web"/>
                <a:sym typeface="Titillium Web"/>
              </a:rPr>
              <a:t>ZBUDUJMY PRZYSZŁOŚĆ</a:t>
            </a:r>
            <a:endParaRPr sz="4200" b="1" i="0" u="none" strike="noStrike" cap="none">
              <a:solidFill>
                <a:srgbClr val="92D050"/>
              </a:solidFill>
              <a:latin typeface="Titillium Web"/>
              <a:ea typeface="Titillium Web"/>
              <a:cs typeface="Titillium Web"/>
              <a:sym typeface="Titillium Web"/>
            </a:endParaRPr>
          </a:p>
        </p:txBody>
      </p:sp>
      <p:sp>
        <p:nvSpPr>
          <p:cNvPr id="1388" name="Google Shape;1388;p31"/>
          <p:cNvSpPr/>
          <p:nvPr/>
        </p:nvSpPr>
        <p:spPr>
          <a:xfrm>
            <a:off x="10063986" y="1813675"/>
            <a:ext cx="2020500" cy="2020500"/>
          </a:xfrm>
          <a:prstGeom prst="ellipse">
            <a:avLst/>
          </a:prstGeom>
          <a:solidFill>
            <a:srgbClr val="2748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9" name="Google Shape;1389;p31"/>
          <p:cNvSpPr/>
          <p:nvPr/>
        </p:nvSpPr>
        <p:spPr>
          <a:xfrm rot="638078">
            <a:off x="10195087" y="2362233"/>
            <a:ext cx="1762167" cy="92335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800" b="1" i="0" u="none" strike="noStrike" cap="none">
                <a:solidFill>
                  <a:schemeClr val="lt1"/>
                </a:solidFill>
                <a:latin typeface="Calibri"/>
                <a:ea typeface="Calibri"/>
                <a:cs typeface="Calibri"/>
                <a:sym typeface="Calibri"/>
              </a:rPr>
              <a:t>DOWIEDZ SIĘ WIĘCEJ NA</a:t>
            </a:r>
            <a:endParaRPr sz="18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7"/>
                  </a:ext>
                </a:extLst>
              </a:rPr>
              <a:t>EITFOOD</a:t>
            </a:r>
            <a:r>
              <a:rPr lang="en-GB" sz="1800" b="1" i="0" u="none" strike="noStrike" cap="none">
                <a:solidFill>
                  <a:schemeClr val="lt1"/>
                </a:solidFill>
                <a:latin typeface="Calibri"/>
                <a:ea typeface="Calibri"/>
                <a:cs typeface="Calibri"/>
                <a:sym typeface="Calibri"/>
              </a:rPr>
              <a:t>.EU</a:t>
            </a:r>
            <a:endParaRPr sz="1400" b="0" i="0" u="none" strike="noStrike" cap="none">
              <a:solidFill>
                <a:srgbClr val="000000"/>
              </a:solidFill>
              <a:latin typeface="Arial"/>
              <a:ea typeface="Arial"/>
              <a:cs typeface="Arial"/>
              <a:sym typeface="Arial"/>
            </a:endParaRPr>
          </a:p>
        </p:txBody>
      </p:sp>
      <p:sp>
        <p:nvSpPr>
          <p:cNvPr id="1390" name="Google Shape;1390;p31"/>
          <p:cNvSpPr txBox="1"/>
          <p:nvPr/>
        </p:nvSpPr>
        <p:spPr>
          <a:xfrm>
            <a:off x="-381415" y="1533365"/>
            <a:ext cx="7419301" cy="58745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1" i="0" u="none" strike="noStrike" cap="none">
                <a:solidFill>
                  <a:srgbClr val="6AB645"/>
                </a:solidFill>
                <a:latin typeface="Titillium Web"/>
                <a:ea typeface="Titillium Web"/>
                <a:cs typeface="Titillium Web"/>
                <a:sym typeface="Titillium Web"/>
              </a:rPr>
              <a:t> </a:t>
            </a:r>
            <a:r>
              <a:rPr lang="en-GB" sz="4200" b="1" i="0" u="none" strike="noStrike" cap="none">
                <a:solidFill>
                  <a:schemeClr val="lt1"/>
                </a:solidFill>
                <a:latin typeface="Titillium Web"/>
                <a:ea typeface="Titillium Web"/>
                <a:cs typeface="Titillium Web"/>
                <a:sym typeface="Titillium Web"/>
              </a:rPr>
              <a:t>SEKTORA ŻYWNOŚCI</a:t>
            </a:r>
            <a:endParaRPr sz="4200" b="1" i="0" u="none" strike="noStrike" cap="none">
              <a:solidFill>
                <a:schemeClr val="lt1"/>
              </a:solidFill>
              <a:latin typeface="Titillium Web"/>
              <a:ea typeface="Titillium Web"/>
              <a:cs typeface="Titillium Web"/>
              <a:sym typeface="Titillium Web"/>
            </a:endParaRPr>
          </a:p>
          <a:p>
            <a:pPr marL="0" marR="0" lvl="0" indent="0" algn="ctr" rtl="0">
              <a:lnSpc>
                <a:spcPct val="70000"/>
              </a:lnSpc>
              <a:spcBef>
                <a:spcPts val="0"/>
              </a:spcBef>
              <a:spcAft>
                <a:spcPts val="0"/>
              </a:spcAft>
              <a:buClr>
                <a:srgbClr val="000000"/>
              </a:buClr>
              <a:buSzPts val="3200"/>
              <a:buFont typeface="Arial"/>
              <a:buNone/>
            </a:pPr>
            <a:r>
              <a:rPr lang="en-GB" sz="3200" b="1" i="0" u="none" strike="noStrike" cap="none">
                <a:solidFill>
                  <a:srgbClr val="6AB645"/>
                </a:solidFill>
                <a:latin typeface="Titillium Web"/>
                <a:ea typeface="Titillium Web"/>
                <a:cs typeface="Titillium Web"/>
                <a:sym typeface="Titillium Web"/>
              </a:rPr>
              <a:t>             </a:t>
            </a:r>
            <a:endParaRPr sz="3200" b="1" i="0" u="none" strike="noStrike" cap="none">
              <a:solidFill>
                <a:srgbClr val="6AB645"/>
              </a:solidFill>
              <a:latin typeface="Titillium Web"/>
              <a:ea typeface="Titillium Web"/>
              <a:cs typeface="Titillium Web"/>
              <a:sym typeface="Titillium Web"/>
            </a:endParaRPr>
          </a:p>
        </p:txBody>
      </p:sp>
      <p:sp>
        <p:nvSpPr>
          <p:cNvPr id="1391" name="Google Shape;1391;p31"/>
          <p:cNvSpPr/>
          <p:nvPr/>
        </p:nvSpPr>
        <p:spPr>
          <a:xfrm>
            <a:off x="510743" y="5625893"/>
            <a:ext cx="5857200" cy="653400"/>
          </a:xfrm>
          <a:prstGeom prst="rect">
            <a:avLst/>
          </a:prstGeom>
          <a:solidFill>
            <a:srgbClr val="2748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2" name="Google Shape;1392;p31">
            <a:hlinkClick r:id="rId6"/>
          </p:cNvPr>
          <p:cNvSpPr/>
          <p:nvPr/>
        </p:nvSpPr>
        <p:spPr>
          <a:xfrm>
            <a:off x="582651" y="5874894"/>
            <a:ext cx="3197497"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pl-PL" sz="1200" dirty="0">
                <a:solidFill>
                  <a:schemeClr val="bg1"/>
                </a:solidFill>
                <a:latin typeface="Calibri"/>
                <a:ea typeface="Calibri"/>
                <a:cs typeface="Calibri"/>
                <a:sym typeface="Calibri"/>
                <a:hlinkClick r:id="rId7">
                  <a:extLst>
                    <a:ext uri="{A12FA001-AC4F-418D-AE19-62706E023703}">
                      <ahyp:hlinkClr xmlns:ahyp="http://schemas.microsoft.com/office/drawing/2018/hyperlinkcolor" xmlns="" val="tx"/>
                    </a:ext>
                  </a:extLst>
                </a:hlinkClick>
              </a:rPr>
              <a:t>m</a:t>
            </a:r>
            <a:r>
              <a:rPr lang="pl-PL" sz="1200" b="0" i="0" u="none" strike="noStrike" cap="none" dirty="0">
                <a:solidFill>
                  <a:schemeClr val="bg1"/>
                </a:solidFill>
                <a:latin typeface="Calibri"/>
                <a:ea typeface="Calibri"/>
                <a:cs typeface="Calibri"/>
                <a:sym typeface="Calibri"/>
                <a:hlinkClick r:id="rId7">
                  <a:extLst>
                    <a:ext uri="{A12FA001-AC4F-418D-AE19-62706E023703}">
                      <ahyp:hlinkClr xmlns:ahyp="http://schemas.microsoft.com/office/drawing/2018/hyperlinkcolor" xmlns="" val="tx"/>
                    </a:ext>
                  </a:extLst>
                </a:hlinkClick>
              </a:rPr>
              <a:t>ateusz.ciasnocha@eitfood.eu</a:t>
            </a:r>
            <a:endParaRPr sz="1200" b="0" i="0" u="none" strike="noStrike" cap="none" dirty="0">
              <a:solidFill>
                <a:schemeClr val="bg1"/>
              </a:solidFill>
              <a:latin typeface="Calibri"/>
              <a:ea typeface="Calibri"/>
              <a:cs typeface="Calibri"/>
              <a:sym typeface="Calibri"/>
            </a:endParaRPr>
          </a:p>
        </p:txBody>
      </p:sp>
      <p:pic>
        <p:nvPicPr>
          <p:cNvPr id="1393" name="Google Shape;1393;p31" descr="A picture containing drawing&#10;&#10;Description automatically generated">
            <a:hlinkClick r:id="rId8"/>
          </p:cNvPr>
          <p:cNvPicPr preferRelativeResize="0"/>
          <p:nvPr/>
        </p:nvPicPr>
        <p:blipFill rotWithShape="1">
          <a:blip r:embed="rId9">
            <a:alphaModFix/>
          </a:blip>
          <a:srcRect/>
          <a:stretch/>
        </p:blipFill>
        <p:spPr>
          <a:xfrm>
            <a:off x="2643804" y="5774771"/>
            <a:ext cx="355600" cy="355600"/>
          </a:xfrm>
          <a:prstGeom prst="rect">
            <a:avLst/>
          </a:prstGeom>
          <a:noFill/>
          <a:ln>
            <a:noFill/>
          </a:ln>
        </p:spPr>
      </p:pic>
      <p:pic>
        <p:nvPicPr>
          <p:cNvPr id="1394" name="Google Shape;1394;p31"/>
          <p:cNvPicPr preferRelativeResize="0"/>
          <p:nvPr/>
        </p:nvPicPr>
        <p:blipFill rotWithShape="1">
          <a:blip r:embed="rId10">
            <a:alphaModFix/>
          </a:blip>
          <a:srcRect/>
          <a:stretch/>
        </p:blipFill>
        <p:spPr>
          <a:xfrm>
            <a:off x="4365950" y="2785775"/>
            <a:ext cx="2240525" cy="2240525"/>
          </a:xfrm>
          <a:prstGeom prst="rect">
            <a:avLst/>
          </a:prstGeom>
          <a:noFill/>
          <a:ln>
            <a:noFill/>
          </a:ln>
        </p:spPr>
      </p:pic>
      <p:pic>
        <p:nvPicPr>
          <p:cNvPr id="1395" name="Google Shape;1395;p31" descr="A picture containing drawing&#10;&#10;Description automatically generated">
            <a:hlinkClick r:id="rId11"/>
          </p:cNvPr>
          <p:cNvPicPr preferRelativeResize="0"/>
          <p:nvPr/>
        </p:nvPicPr>
        <p:blipFill rotWithShape="1">
          <a:blip r:embed="rId12">
            <a:alphaModFix/>
          </a:blip>
          <a:srcRect/>
          <a:stretch/>
        </p:blipFill>
        <p:spPr>
          <a:xfrm>
            <a:off x="3175920" y="5774771"/>
            <a:ext cx="355600" cy="355600"/>
          </a:xfrm>
          <a:prstGeom prst="rect">
            <a:avLst/>
          </a:prstGeom>
          <a:noFill/>
          <a:ln>
            <a:noFill/>
          </a:ln>
        </p:spPr>
      </p:pic>
      <p:pic>
        <p:nvPicPr>
          <p:cNvPr id="1396" name="Google Shape;1396;p31" descr="Icon&#10;&#10;Description automatically generated">
            <a:hlinkClick r:id="rId13"/>
          </p:cNvPr>
          <p:cNvPicPr preferRelativeResize="0"/>
          <p:nvPr/>
        </p:nvPicPr>
        <p:blipFill rotWithShape="1">
          <a:blip r:embed="rId14">
            <a:alphaModFix/>
          </a:blip>
          <a:srcRect/>
          <a:stretch/>
        </p:blipFill>
        <p:spPr>
          <a:xfrm>
            <a:off x="3708036" y="5774771"/>
            <a:ext cx="355600" cy="355600"/>
          </a:xfrm>
          <a:prstGeom prst="rect">
            <a:avLst/>
          </a:prstGeom>
          <a:noFill/>
          <a:ln>
            <a:noFill/>
          </a:ln>
        </p:spPr>
      </p:pic>
      <p:pic>
        <p:nvPicPr>
          <p:cNvPr id="1397" name="Google Shape;1397;p31" descr="Icon&#10;&#10;Description automatically generated">
            <a:hlinkClick r:id="rId15"/>
          </p:cNvPr>
          <p:cNvPicPr preferRelativeResize="0"/>
          <p:nvPr/>
        </p:nvPicPr>
        <p:blipFill rotWithShape="1">
          <a:blip r:embed="rId16">
            <a:alphaModFix/>
          </a:blip>
          <a:srcRect/>
          <a:stretch/>
        </p:blipFill>
        <p:spPr>
          <a:xfrm>
            <a:off x="4240152" y="5774771"/>
            <a:ext cx="355600" cy="355600"/>
          </a:xfrm>
          <a:prstGeom prst="rect">
            <a:avLst/>
          </a:prstGeom>
          <a:noFill/>
          <a:ln>
            <a:noFill/>
          </a:ln>
        </p:spPr>
      </p:pic>
      <p:pic>
        <p:nvPicPr>
          <p:cNvPr id="1398" name="Google Shape;1398;p31" descr="A picture containing drawing&#10;&#10;Description automatically generated">
            <a:hlinkClick r:id="rId17"/>
          </p:cNvPr>
          <p:cNvPicPr preferRelativeResize="0"/>
          <p:nvPr/>
        </p:nvPicPr>
        <p:blipFill rotWithShape="1">
          <a:blip r:embed="rId18">
            <a:alphaModFix/>
          </a:blip>
          <a:srcRect/>
          <a:stretch/>
        </p:blipFill>
        <p:spPr>
          <a:xfrm>
            <a:off x="4772268" y="5774771"/>
            <a:ext cx="355600" cy="355600"/>
          </a:xfrm>
          <a:prstGeom prst="rect">
            <a:avLst/>
          </a:prstGeom>
          <a:noFill/>
          <a:ln>
            <a:noFill/>
          </a:ln>
        </p:spPr>
      </p:pic>
      <p:pic>
        <p:nvPicPr>
          <p:cNvPr id="1399" name="Google Shape;1399;p31" descr="Logo, icon&#10;&#10;Description automatically generated">
            <a:hlinkClick r:id="rId19"/>
          </p:cNvPr>
          <p:cNvPicPr preferRelativeResize="0"/>
          <p:nvPr/>
        </p:nvPicPr>
        <p:blipFill rotWithShape="1">
          <a:blip r:embed="rId20">
            <a:alphaModFix/>
          </a:blip>
          <a:srcRect/>
          <a:stretch/>
        </p:blipFill>
        <p:spPr>
          <a:xfrm>
            <a:off x="5304384" y="5781121"/>
            <a:ext cx="342900" cy="342900"/>
          </a:xfrm>
          <a:prstGeom prst="rect">
            <a:avLst/>
          </a:prstGeom>
          <a:noFill/>
          <a:ln>
            <a:noFill/>
          </a:ln>
        </p:spPr>
      </p:pic>
      <p:pic>
        <p:nvPicPr>
          <p:cNvPr id="1400" name="Google Shape;1400;p31" descr="Icon&#10;&#10;Description automatically generated">
            <a:hlinkClick r:id="rId21"/>
          </p:cNvPr>
          <p:cNvPicPr preferRelativeResize="0"/>
          <p:nvPr/>
        </p:nvPicPr>
        <p:blipFill rotWithShape="1">
          <a:blip r:embed="rId22">
            <a:alphaModFix/>
          </a:blip>
          <a:srcRect/>
          <a:stretch/>
        </p:blipFill>
        <p:spPr>
          <a:xfrm>
            <a:off x="5823803" y="5781121"/>
            <a:ext cx="342900" cy="342900"/>
          </a:xfrm>
          <a:prstGeom prst="rect">
            <a:avLst/>
          </a:prstGeom>
          <a:noFill/>
          <a:ln>
            <a:noFill/>
          </a:ln>
        </p:spPr>
      </p:pic>
      <p:sp>
        <p:nvSpPr>
          <p:cNvPr id="1401" name="Google Shape;1401;p31"/>
          <p:cNvSpPr txBox="1"/>
          <p:nvPr/>
        </p:nvSpPr>
        <p:spPr>
          <a:xfrm>
            <a:off x="1956626" y="2000214"/>
            <a:ext cx="2743200" cy="469500"/>
          </a:xfrm>
          <a:prstGeom prst="rect">
            <a:avLst/>
          </a:prstGeom>
          <a:noFill/>
          <a:ln>
            <a:noFill/>
          </a:ln>
        </p:spPr>
        <p:txBody>
          <a:bodyPr spcFirstLastPara="1" wrap="square" lIns="91425" tIns="45700" rIns="91425" bIns="45700" anchor="ctr" anchorCtr="0">
            <a:noAutofit/>
          </a:bodyPr>
          <a:lstStyle/>
          <a:p>
            <a:pPr marL="0" marR="0" lvl="0" indent="0" algn="ctr" rtl="0">
              <a:lnSpc>
                <a:spcPct val="70000"/>
              </a:lnSpc>
              <a:spcBef>
                <a:spcPts val="0"/>
              </a:spcBef>
              <a:spcAft>
                <a:spcPts val="0"/>
              </a:spcAft>
              <a:buClr>
                <a:srgbClr val="000000"/>
              </a:buClr>
              <a:buSzPts val="4000"/>
              <a:buFont typeface="Arial"/>
              <a:buNone/>
            </a:pPr>
            <a:r>
              <a:rPr lang="en-GB" sz="4200" b="1" i="0" u="none" strike="noStrike" cap="none">
                <a:solidFill>
                  <a:srgbClr val="00B0F0"/>
                </a:solidFill>
                <a:latin typeface="Titillium Web"/>
                <a:ea typeface="Titillium Web"/>
                <a:cs typeface="Titillium Web"/>
                <a:sym typeface="Titillium Web"/>
              </a:rPr>
              <a:t>RAZEM!</a:t>
            </a:r>
            <a:endParaRPr sz="3400" b="1" i="0" u="none" strike="noStrike" cap="none">
              <a:solidFill>
                <a:srgbClr val="00B0F0"/>
              </a:solidFill>
              <a:latin typeface="Titillium Web"/>
              <a:ea typeface="Titillium Web"/>
              <a:cs typeface="Titillium Web"/>
              <a:sym typeface="Titillium Web"/>
            </a:endParaRPr>
          </a:p>
        </p:txBody>
      </p:sp>
      <p:pic>
        <p:nvPicPr>
          <p:cNvPr id="1402" name="Google Shape;1402;p31"/>
          <p:cNvPicPr preferRelativeResize="0"/>
          <p:nvPr/>
        </p:nvPicPr>
        <p:blipFill rotWithShape="1">
          <a:blip r:embed="rId23">
            <a:alphaModFix/>
          </a:blip>
          <a:srcRect/>
          <a:stretch/>
        </p:blipFill>
        <p:spPr>
          <a:xfrm>
            <a:off x="2229032" y="2692252"/>
            <a:ext cx="2240526" cy="2240536"/>
          </a:xfrm>
          <a:prstGeom prst="rect">
            <a:avLst/>
          </a:prstGeom>
          <a:noFill/>
          <a:ln>
            <a:noFill/>
          </a:ln>
        </p:spPr>
      </p:pic>
      <p:pic>
        <p:nvPicPr>
          <p:cNvPr id="1403" name="Google Shape;1403;p31"/>
          <p:cNvPicPr preferRelativeResize="0"/>
          <p:nvPr/>
        </p:nvPicPr>
        <p:blipFill rotWithShape="1">
          <a:blip r:embed="rId24">
            <a:alphaModFix/>
          </a:blip>
          <a:srcRect/>
          <a:stretch/>
        </p:blipFill>
        <p:spPr>
          <a:xfrm>
            <a:off x="423575" y="2804591"/>
            <a:ext cx="2088975" cy="2084109"/>
          </a:xfrm>
          <a:prstGeom prst="rect">
            <a:avLst/>
          </a:prstGeom>
          <a:noFill/>
          <a:ln>
            <a:noFill/>
          </a:ln>
        </p:spPr>
      </p:pic>
      <p:pic>
        <p:nvPicPr>
          <p:cNvPr id="1404" name="Google Shape;1404;p31"/>
          <p:cNvPicPr preferRelativeResize="0"/>
          <p:nvPr/>
        </p:nvPicPr>
        <p:blipFill rotWithShape="1">
          <a:blip r:embed="rId25">
            <a:alphaModFix/>
          </a:blip>
          <a:srcRect/>
          <a:stretch/>
        </p:blipFill>
        <p:spPr>
          <a:xfrm>
            <a:off x="10570761" y="471052"/>
            <a:ext cx="1523481" cy="446925"/>
          </a:xfrm>
          <a:prstGeom prst="rect">
            <a:avLst/>
          </a:prstGeom>
          <a:noFill/>
          <a:ln>
            <a:noFill/>
          </a:ln>
        </p:spPr>
      </p:pic>
      <p:pic>
        <p:nvPicPr>
          <p:cNvPr id="1405" name="Google Shape;1405;p31"/>
          <p:cNvPicPr preferRelativeResize="0"/>
          <p:nvPr/>
        </p:nvPicPr>
        <p:blipFill rotWithShape="1">
          <a:blip r:embed="rId26">
            <a:alphaModFix/>
          </a:blip>
          <a:srcRect/>
          <a:stretch/>
        </p:blipFill>
        <p:spPr>
          <a:xfrm>
            <a:off x="8573775" y="409175"/>
            <a:ext cx="1811476" cy="571250"/>
          </a:xfrm>
          <a:prstGeom prst="rect">
            <a:avLst/>
          </a:prstGeom>
          <a:noFill/>
          <a:ln>
            <a:noFill/>
          </a:ln>
        </p:spPr>
      </p:pic>
      <p:sp>
        <p:nvSpPr>
          <p:cNvPr id="1406" name="Google Shape;1406;p31"/>
          <p:cNvSpPr/>
          <p:nvPr/>
        </p:nvSpPr>
        <p:spPr>
          <a:xfrm>
            <a:off x="510746" y="4694127"/>
            <a:ext cx="18534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1600" b="1" i="0" u="none" strike="noStrike" cap="none" err="1">
                <a:solidFill>
                  <a:srgbClr val="FFFFFF"/>
                </a:solidFill>
                <a:latin typeface="Calibri"/>
                <a:ea typeface="Calibri"/>
                <a:cs typeface="Calibri"/>
                <a:sym typeface="Calibri"/>
              </a:rPr>
              <a:t>Stań</a:t>
            </a:r>
            <a:r>
              <a:rPr lang="en-GB" sz="1600" b="1" i="0" u="none" strike="noStrike" cap="none">
                <a:solidFill>
                  <a:srgbClr val="FFFFFF"/>
                </a:solidFill>
                <a:latin typeface="Calibri"/>
                <a:ea typeface="Calibri"/>
                <a:cs typeface="Calibri"/>
                <a:sym typeface="Calibri"/>
              </a:rPr>
              <a:t> </a:t>
            </a:r>
            <a:r>
              <a:rPr lang="en-GB" sz="1600" b="1" i="0" u="none" strike="noStrike" cap="none" err="1">
                <a:solidFill>
                  <a:srgbClr val="FFFFFF"/>
                </a:solidFill>
                <a:latin typeface="Calibri"/>
                <a:ea typeface="Calibri"/>
                <a:cs typeface="Calibri"/>
                <a:sym typeface="Calibri"/>
              </a:rPr>
              <a:t>się</a:t>
            </a:r>
            <a:r>
              <a:rPr lang="en-GB" sz="1600" b="1" i="0" u="none" strike="noStrike" cap="none">
                <a:solidFill>
                  <a:srgbClr val="FFFFFF"/>
                </a:solidFill>
                <a:latin typeface="Calibri"/>
                <a:ea typeface="Calibri"/>
                <a:cs typeface="Calibri"/>
                <a:sym typeface="Calibri"/>
              </a:rPr>
              <a:t> </a:t>
            </a:r>
            <a:r>
              <a:rPr lang="en-GB" sz="1600" b="1" i="0" u="none" strike="noStrike" cap="none" err="1">
                <a:solidFill>
                  <a:srgbClr val="FFFFFF"/>
                </a:solidFill>
                <a:latin typeface="Calibri"/>
                <a:ea typeface="Calibri"/>
                <a:cs typeface="Calibri"/>
                <a:sym typeface="Calibri"/>
              </a:rPr>
              <a:t>częścią</a:t>
            </a:r>
            <a:r>
              <a:rPr lang="en-GB" sz="1600" b="1" i="0" u="none" strike="noStrike" cap="none">
                <a:solidFill>
                  <a:srgbClr val="FFFFFF"/>
                </a:solidFill>
                <a:latin typeface="Calibri"/>
                <a:ea typeface="Calibri"/>
                <a:cs typeface="Calibri"/>
                <a:sym typeface="Calibri"/>
              </a:rPr>
              <a:t> </a:t>
            </a:r>
            <a:r>
              <a:rPr lang="en-GB" sz="1400" b="0" i="0" u="none" strike="noStrike" cap="none">
                <a:solidFill>
                  <a:srgbClr val="000000"/>
                </a:solidFill>
                <a:latin typeface="Arial"/>
                <a:ea typeface="Arial"/>
                <a:cs typeface="Arial"/>
                <a:sym typeface="Arial"/>
              </a:rPr>
              <a:t> </a:t>
            </a:r>
            <a:br>
              <a:rPr lang="en-GB" sz="1400" b="0" i="0" u="none" strike="noStrike" cap="none">
                <a:solidFill>
                  <a:srgbClr val="000000"/>
                </a:solidFill>
                <a:latin typeface="Arial"/>
                <a:ea typeface="Arial"/>
                <a:cs typeface="Arial"/>
                <a:sym typeface="Arial"/>
              </a:rPr>
            </a:br>
            <a:r>
              <a:rPr lang="en-GB" sz="1600" b="1" i="0" u="none" strike="noStrike" cap="none" err="1">
                <a:solidFill>
                  <a:srgbClr val="FFFFFF"/>
                </a:solidFill>
                <a:latin typeface="Calibri"/>
                <a:ea typeface="Calibri"/>
                <a:cs typeface="Calibri"/>
                <a:sym typeface="Calibri"/>
              </a:rPr>
              <a:t>naszej</a:t>
            </a:r>
            <a:r>
              <a:rPr lang="en-GB" sz="1600" b="1" i="0" u="none" strike="noStrike" cap="none">
                <a:solidFill>
                  <a:srgbClr val="FFFFFF"/>
                </a:solidFill>
                <a:latin typeface="Calibri"/>
                <a:ea typeface="Calibri"/>
                <a:cs typeface="Calibri"/>
                <a:sym typeface="Calibri"/>
              </a:rPr>
              <a:t> </a:t>
            </a:r>
            <a:r>
              <a:rPr lang="en-GB" sz="1600" b="1" i="0" u="none" strike="noStrike" cap="none" err="1">
                <a:solidFill>
                  <a:srgbClr val="FFFFFF"/>
                </a:solidFill>
                <a:latin typeface="Calibri"/>
                <a:ea typeface="Calibri"/>
                <a:cs typeface="Calibri"/>
                <a:sym typeface="Calibri"/>
              </a:rPr>
              <a:t>społeczności</a:t>
            </a:r>
            <a:endParaRPr sz="1600" b="0" i="0" u="none" strike="noStrike" cap="none" err="1">
              <a:solidFill>
                <a:srgbClr val="FFFFFF"/>
              </a:solidFill>
              <a:latin typeface="Arial"/>
              <a:ea typeface="Arial"/>
              <a:cs typeface="Arial"/>
              <a:sym typeface="Arial"/>
            </a:endParaRPr>
          </a:p>
        </p:txBody>
      </p:sp>
      <p:sp>
        <p:nvSpPr>
          <p:cNvPr id="1407" name="Google Shape;1407;p31"/>
          <p:cNvSpPr/>
          <p:nvPr/>
        </p:nvSpPr>
        <p:spPr>
          <a:xfrm>
            <a:off x="2512539" y="4694127"/>
            <a:ext cx="18534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1600" b="1" i="0" u="none" strike="noStrike" cap="none" err="1">
                <a:solidFill>
                  <a:srgbClr val="FFFFFF"/>
                </a:solidFill>
                <a:latin typeface="Calibri"/>
                <a:ea typeface="Calibri"/>
                <a:cs typeface="Calibri"/>
                <a:sym typeface="Calibri"/>
              </a:rPr>
              <a:t>Podziel</a:t>
            </a:r>
            <a:r>
              <a:rPr lang="en-GB" sz="1600" b="1" i="0" u="none" strike="noStrike" cap="none">
                <a:solidFill>
                  <a:srgbClr val="FFFFFF"/>
                </a:solidFill>
                <a:latin typeface="Calibri"/>
                <a:ea typeface="Calibri"/>
                <a:cs typeface="Calibri"/>
                <a:sym typeface="Calibri"/>
              </a:rPr>
              <a:t> </a:t>
            </a:r>
            <a:r>
              <a:rPr lang="en-GB" sz="1600" b="1" i="0" u="none" strike="noStrike" cap="none" err="1">
                <a:solidFill>
                  <a:srgbClr val="FFFFFF"/>
                </a:solidFill>
                <a:latin typeface="Calibri"/>
                <a:ea typeface="Calibri"/>
                <a:cs typeface="Calibri"/>
                <a:sym typeface="Calibri"/>
              </a:rPr>
              <a:t>się</a:t>
            </a:r>
            <a:r>
              <a:rPr lang="en-GB" sz="1600" b="1" i="0" u="none" strike="noStrike" cap="none">
                <a:solidFill>
                  <a:srgbClr val="FFFFFF"/>
                </a:solidFill>
                <a:latin typeface="Calibri"/>
                <a:ea typeface="Calibri"/>
                <a:cs typeface="Calibri"/>
                <a:sym typeface="Calibri"/>
              </a:rPr>
              <a:t> </a:t>
            </a:r>
            <a:r>
              <a:rPr lang="en-GB" sz="1400" b="0" i="0" u="none" strike="noStrike" cap="none">
                <a:solidFill>
                  <a:srgbClr val="000000"/>
                </a:solidFill>
                <a:latin typeface="Arial"/>
                <a:ea typeface="Arial"/>
                <a:cs typeface="Arial"/>
                <a:sym typeface="Arial"/>
              </a:rPr>
              <a:t/>
            </a:r>
            <a:br>
              <a:rPr lang="en-GB" sz="1400" b="0" i="0" u="none" strike="noStrike" cap="none">
                <a:solidFill>
                  <a:srgbClr val="000000"/>
                </a:solidFill>
                <a:latin typeface="Arial"/>
                <a:ea typeface="Arial"/>
                <a:cs typeface="Arial"/>
                <a:sym typeface="Arial"/>
              </a:rPr>
            </a:br>
            <a:r>
              <a:rPr lang="en-GB" sz="1600" b="1" i="0" u="none" strike="noStrike" cap="none" err="1">
                <a:solidFill>
                  <a:srgbClr val="FFFFFF"/>
                </a:solidFill>
                <a:latin typeface="Calibri"/>
                <a:ea typeface="Calibri"/>
                <a:cs typeface="Calibri"/>
                <a:sym typeface="Calibri"/>
              </a:rPr>
              <a:t>pomysłami</a:t>
            </a:r>
            <a:endParaRPr sz="1600" b="1" i="0" u="none" strike="noStrike" cap="none" err="1">
              <a:solidFill>
                <a:srgbClr val="FFFFFF"/>
              </a:solidFill>
              <a:latin typeface="Arial"/>
              <a:ea typeface="Arial"/>
              <a:cs typeface="Arial"/>
              <a:sym typeface="Arial"/>
            </a:endParaRPr>
          </a:p>
        </p:txBody>
      </p:sp>
      <p:sp>
        <p:nvSpPr>
          <p:cNvPr id="1408" name="Google Shape;1408;p31"/>
          <p:cNvSpPr/>
          <p:nvPr/>
        </p:nvSpPr>
        <p:spPr>
          <a:xfrm>
            <a:off x="4514350" y="4694127"/>
            <a:ext cx="1853400" cy="587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1600" b="1" i="0" u="none" strike="noStrike" cap="none" err="1">
                <a:solidFill>
                  <a:srgbClr val="FFFFFF"/>
                </a:solidFill>
                <a:latin typeface="Calibri"/>
                <a:ea typeface="Calibri"/>
                <a:cs typeface="Calibri"/>
                <a:sym typeface="Calibri"/>
              </a:rPr>
              <a:t>Pomóż</a:t>
            </a:r>
            <a:r>
              <a:rPr lang="en-GB" sz="1600" b="1" i="0" u="none" strike="noStrike" cap="none">
                <a:solidFill>
                  <a:srgbClr val="FFFFFF"/>
                </a:solidFill>
                <a:latin typeface="Calibri"/>
                <a:ea typeface="Calibri"/>
                <a:cs typeface="Calibri"/>
                <a:sym typeface="Calibri"/>
              </a:rPr>
              <a:t> </a:t>
            </a:r>
            <a:r>
              <a:rPr lang="en-GB" sz="1600" b="1" i="0" u="none" strike="noStrike" cap="none" err="1">
                <a:solidFill>
                  <a:srgbClr val="FFFFFF"/>
                </a:solidFill>
                <a:latin typeface="Calibri"/>
                <a:ea typeface="Calibri"/>
                <a:cs typeface="Calibri"/>
                <a:sym typeface="Calibri"/>
              </a:rPr>
              <a:t>nam</a:t>
            </a:r>
            <a:r>
              <a:rPr lang="en-GB" sz="1600" b="1" i="0" u="none" strike="noStrike" cap="none">
                <a:solidFill>
                  <a:srgbClr val="FFFFFF"/>
                </a:solidFill>
                <a:latin typeface="Calibri"/>
                <a:ea typeface="Calibri"/>
                <a:cs typeface="Calibri"/>
                <a:sym typeface="Calibri"/>
              </a:rPr>
              <a:t> </a:t>
            </a:r>
            <a:r>
              <a:rPr lang="en-GB" sz="1600" b="1" i="0" u="none" strike="noStrike" cap="none" err="1">
                <a:solidFill>
                  <a:srgbClr val="FFFFFF"/>
                </a:solidFill>
                <a:latin typeface="Calibri"/>
                <a:ea typeface="Calibri"/>
                <a:cs typeface="Calibri"/>
                <a:sym typeface="Calibri"/>
              </a:rPr>
              <a:t>przekształcić</a:t>
            </a:r>
            <a:r>
              <a:rPr lang="en-GB" sz="1600" b="1" i="0" u="none" strike="noStrike" cap="none">
                <a:solidFill>
                  <a:srgbClr val="FFFFFF"/>
                </a:solidFill>
                <a:latin typeface="Calibri"/>
                <a:ea typeface="Calibri"/>
                <a:cs typeface="Calibri"/>
                <a:sym typeface="Calibri"/>
              </a:rPr>
              <a:t> </a:t>
            </a:r>
            <a:r>
              <a:rPr lang="en-GB" sz="1600" b="1" i="0" u="none" strike="noStrike" cap="none" err="1">
                <a:solidFill>
                  <a:srgbClr val="FFFFFF"/>
                </a:solidFill>
                <a:latin typeface="Calibri"/>
                <a:ea typeface="Calibri"/>
                <a:cs typeface="Calibri"/>
                <a:sym typeface="Calibri"/>
              </a:rPr>
              <a:t>sektor</a:t>
            </a:r>
            <a:r>
              <a:rPr lang="en-GB" sz="1600" b="1" i="0" u="none" strike="noStrike" cap="none">
                <a:solidFill>
                  <a:srgbClr val="FFFFFF"/>
                </a:solidFill>
                <a:latin typeface="Calibri"/>
                <a:ea typeface="Calibri"/>
                <a:cs typeface="Calibri"/>
                <a:sym typeface="Calibri"/>
              </a:rPr>
              <a:t> </a:t>
            </a:r>
            <a:r>
              <a:rPr lang="en-GB" sz="1600" b="1" i="0" u="none" strike="noStrike" cap="none" err="1">
                <a:solidFill>
                  <a:srgbClr val="FFFFFF"/>
                </a:solidFill>
                <a:latin typeface="Calibri"/>
                <a:ea typeface="Calibri"/>
                <a:cs typeface="Calibri"/>
                <a:sym typeface="Calibri"/>
              </a:rPr>
              <a:t>spożywczy</a:t>
            </a:r>
            <a:endParaRPr sz="1600" b="1" i="0" u="none" strike="noStrike" cap="none" err="1">
              <a:solidFill>
                <a:srgbClr val="FFFFFF"/>
              </a:solidFill>
              <a:latin typeface="Arial"/>
              <a:ea typeface="Arial"/>
              <a:cs typeface="Arial"/>
              <a:sym typeface="Arial"/>
            </a:endParaRPr>
          </a:p>
        </p:txBody>
      </p:sp>
      <p:sp>
        <p:nvSpPr>
          <p:cNvPr id="1409" name="Google Shape;1409;p31"/>
          <p:cNvSpPr txBox="1"/>
          <p:nvPr/>
        </p:nvSpPr>
        <p:spPr>
          <a:xfrm>
            <a:off x="582651" y="5710481"/>
            <a:ext cx="1998300" cy="294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alibri"/>
              <a:buNone/>
            </a:pPr>
            <a:r>
              <a:rPr lang="pl-PL" sz="1400" b="0" i="0" u="none" strike="noStrike" cap="none" dirty="0">
                <a:solidFill>
                  <a:srgbClr val="FFFFFF"/>
                </a:solidFill>
                <a:latin typeface="Calibri"/>
                <a:ea typeface="Calibri"/>
                <a:cs typeface="Calibri"/>
                <a:sym typeface="Calibri"/>
              </a:rPr>
              <a:t>Mateusz Ciasnocha</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
          <p:cNvSpPr/>
          <p:nvPr/>
        </p:nvSpPr>
        <p:spPr>
          <a:xfrm>
            <a:off x="7976305" y="2403627"/>
            <a:ext cx="3648300" cy="3931500"/>
          </a:xfrm>
          <a:prstGeom prst="round2DiagRect">
            <a:avLst>
              <a:gd name="adj1" fmla="val 16667"/>
              <a:gd name="adj2" fmla="val 0"/>
            </a:avLst>
          </a:prstGeom>
          <a:solidFill>
            <a:srgbClr val="FFD4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5" name="Google Shape;235;p3"/>
          <p:cNvSpPr/>
          <p:nvPr/>
        </p:nvSpPr>
        <p:spPr>
          <a:xfrm>
            <a:off x="4247585" y="2403627"/>
            <a:ext cx="3501000" cy="3931500"/>
          </a:xfrm>
          <a:prstGeom prst="round2DiagRect">
            <a:avLst>
              <a:gd name="adj1" fmla="val 16667"/>
              <a:gd name="adj2" fmla="val 0"/>
            </a:avLst>
          </a:prstGeom>
          <a:solidFill>
            <a:srgbClr val="70B23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6" name="Google Shape;236;p3"/>
          <p:cNvSpPr/>
          <p:nvPr/>
        </p:nvSpPr>
        <p:spPr>
          <a:xfrm>
            <a:off x="532457" y="2403627"/>
            <a:ext cx="3501000" cy="3931500"/>
          </a:xfrm>
          <a:prstGeom prst="round2DiagRect">
            <a:avLst>
              <a:gd name="adj1" fmla="val 16667"/>
              <a:gd name="adj2" fmla="val 0"/>
            </a:avLst>
          </a:prstGeom>
          <a:solidFill>
            <a:srgbClr val="006A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7" name="Google Shape;237;p3"/>
          <p:cNvSpPr txBox="1">
            <a:spLocks noGrp="1"/>
          </p:cNvSpPr>
          <p:nvPr>
            <p:ph type="body" idx="1"/>
          </p:nvPr>
        </p:nvSpPr>
        <p:spPr>
          <a:xfrm>
            <a:off x="1053825" y="2951950"/>
            <a:ext cx="2866200" cy="3249300"/>
          </a:xfrm>
          <a:prstGeom prst="rect">
            <a:avLst/>
          </a:prstGeom>
          <a:noFill/>
          <a:ln>
            <a:noFill/>
          </a:ln>
        </p:spPr>
        <p:txBody>
          <a:bodyPr spcFirstLastPara="1" wrap="square" lIns="180000" tIns="144000" rIns="180000" bIns="144000" anchor="t" anchorCtr="0">
            <a:noAutofit/>
          </a:bodyPr>
          <a:lstStyle/>
          <a:p>
            <a:pPr marL="0" lvl="0" indent="0" algn="l" rtl="0">
              <a:lnSpc>
                <a:spcPct val="100000"/>
              </a:lnSpc>
              <a:spcBef>
                <a:spcPts val="0"/>
              </a:spcBef>
              <a:spcAft>
                <a:spcPts val="0"/>
              </a:spcAft>
              <a:buClr>
                <a:schemeClr val="lt1"/>
              </a:buClr>
              <a:buSzPts val="1600"/>
              <a:buNone/>
            </a:pPr>
            <a:r>
              <a:rPr lang="en-GB" sz="1400">
                <a:solidFill>
                  <a:schemeClr val="lt1"/>
                </a:solidFill>
              </a:rPr>
              <a:t>Do 2050 roku musimy wyżywić </a:t>
            </a:r>
            <a:r>
              <a:rPr lang="en-GB" sz="1400" b="1">
                <a:solidFill>
                  <a:schemeClr val="lt1"/>
                </a:solidFill>
              </a:rPr>
              <a:t>10 miliardów</a:t>
            </a:r>
            <a:r>
              <a:rPr lang="en-GB" sz="1400">
                <a:solidFill>
                  <a:schemeClr val="lt1"/>
                </a:solidFill>
              </a:rPr>
              <a:t> ludzi </a:t>
            </a:r>
            <a:r>
              <a:rPr lang="en-GB" sz="1300" i="1">
                <a:solidFill>
                  <a:schemeClr val="lt1"/>
                </a:solidFill>
              </a:rPr>
              <a:t>(ONZ, 2017)</a:t>
            </a:r>
            <a:endParaRPr sz="1000" i="1">
              <a:solidFill>
                <a:schemeClr val="lt1"/>
              </a:solidFill>
            </a:endParaRPr>
          </a:p>
          <a:p>
            <a:pPr marL="0" lvl="0" indent="0" algn="l" rtl="0">
              <a:lnSpc>
                <a:spcPct val="100000"/>
              </a:lnSpc>
              <a:spcBef>
                <a:spcPts val="2000"/>
              </a:spcBef>
              <a:spcAft>
                <a:spcPts val="0"/>
              </a:spcAft>
              <a:buClr>
                <a:schemeClr val="lt1"/>
              </a:buClr>
              <a:buSzPts val="1600"/>
              <a:buNone/>
            </a:pPr>
            <a:r>
              <a:rPr lang="en-GB" sz="1400">
                <a:solidFill>
                  <a:schemeClr val="lt1"/>
                </a:solidFill>
              </a:rPr>
              <a:t>Ponad </a:t>
            </a:r>
            <a:r>
              <a:rPr lang="en-GB" sz="1400" b="1">
                <a:solidFill>
                  <a:schemeClr val="lt1"/>
                </a:solidFill>
              </a:rPr>
              <a:t>2 miliardy </a:t>
            </a:r>
            <a:r>
              <a:rPr lang="en-GB" sz="1400">
                <a:solidFill>
                  <a:schemeClr val="lt1"/>
                </a:solidFill>
              </a:rPr>
              <a:t>ludzi cierpi obecnie na nadwagę </a:t>
            </a:r>
            <a:r>
              <a:rPr lang="en-GB" sz="1300" i="1">
                <a:solidFill>
                  <a:schemeClr val="lt1"/>
                </a:solidFill>
              </a:rPr>
              <a:t>(WHO, 2018)</a:t>
            </a:r>
            <a:r>
              <a:rPr lang="en-GB" sz="1400">
                <a:solidFill>
                  <a:schemeClr val="lt1"/>
                </a:solidFill>
              </a:rPr>
              <a:t>, podczas gdy </a:t>
            </a:r>
            <a:r>
              <a:rPr lang="en-GB" sz="1400" b="1">
                <a:solidFill>
                  <a:schemeClr val="lt1"/>
                </a:solidFill>
              </a:rPr>
              <a:t>800 milionów</a:t>
            </a:r>
            <a:r>
              <a:rPr lang="en-GB" sz="1400">
                <a:solidFill>
                  <a:schemeClr val="lt1"/>
                </a:solidFill>
              </a:rPr>
              <a:t> jest niedożywionych </a:t>
            </a:r>
            <a:r>
              <a:rPr lang="en-GB" sz="1300" i="1">
                <a:solidFill>
                  <a:schemeClr val="lt1"/>
                </a:solidFill>
              </a:rPr>
              <a:t>(FAO, 2019)</a:t>
            </a:r>
            <a:r>
              <a:rPr lang="en-GB" sz="1400">
                <a:solidFill>
                  <a:schemeClr val="lt1"/>
                </a:solidFill>
              </a:rPr>
              <a:t>.</a:t>
            </a:r>
            <a:br>
              <a:rPr lang="en-GB" sz="1400">
                <a:solidFill>
                  <a:schemeClr val="lt1"/>
                </a:solidFill>
              </a:rPr>
            </a:br>
            <a:r>
              <a:rPr lang="en-GB" sz="1100" i="1">
                <a:solidFill>
                  <a:schemeClr val="lt1"/>
                </a:solidFill>
              </a:rPr>
              <a:t/>
            </a:r>
            <a:br>
              <a:rPr lang="en-GB" sz="1100" i="1">
                <a:solidFill>
                  <a:schemeClr val="lt1"/>
                </a:solidFill>
              </a:rPr>
            </a:br>
            <a:r>
              <a:rPr lang="en-GB" sz="1100" i="1">
                <a:solidFill>
                  <a:schemeClr val="lt1"/>
                </a:solidFill>
              </a:rPr>
              <a:t/>
            </a:r>
            <a:br>
              <a:rPr lang="en-GB" sz="1100" i="1">
                <a:solidFill>
                  <a:schemeClr val="lt1"/>
                </a:solidFill>
              </a:rPr>
            </a:br>
            <a:r>
              <a:rPr lang="en-GB" sz="1400" b="1">
                <a:solidFill>
                  <a:schemeClr val="lt1"/>
                </a:solidFill>
              </a:rPr>
              <a:t>Aż 35% dzieci </a:t>
            </a:r>
            <a:r>
              <a:rPr lang="en-GB" sz="1400">
                <a:solidFill>
                  <a:schemeClr val="lt1"/>
                </a:solidFill>
              </a:rPr>
              <a:t>poniżej 5. roku życia na świecie cierpi na zahamowania rozwojowe, niedożywienie lub ma nadwagę </a:t>
            </a:r>
            <a:r>
              <a:rPr lang="en-GB" sz="1300" i="1">
                <a:solidFill>
                  <a:schemeClr val="lt1"/>
                </a:solidFill>
              </a:rPr>
              <a:t>(UNICEF, 2019)</a:t>
            </a:r>
            <a:r>
              <a:rPr lang="en-GB" sz="1400">
                <a:solidFill>
                  <a:schemeClr val="lt1"/>
                </a:solidFill>
              </a:rPr>
              <a:t>.</a:t>
            </a:r>
            <a:r>
              <a:rPr lang="en-GB" sz="1100">
                <a:solidFill>
                  <a:schemeClr val="lt1"/>
                </a:solidFill>
              </a:rPr>
              <a:t> </a:t>
            </a:r>
            <a:endParaRPr sz="1100" i="1">
              <a:solidFill>
                <a:schemeClr val="lt1"/>
              </a:solidFill>
            </a:endParaRPr>
          </a:p>
          <a:p>
            <a:pPr marL="0" lvl="0" indent="0" algn="l" rtl="0">
              <a:lnSpc>
                <a:spcPct val="100000"/>
              </a:lnSpc>
              <a:spcBef>
                <a:spcPts val="2000"/>
              </a:spcBef>
              <a:spcAft>
                <a:spcPts val="0"/>
              </a:spcAft>
              <a:buClr>
                <a:schemeClr val="lt1"/>
              </a:buClr>
              <a:buSzPts val="1600"/>
              <a:buNone/>
            </a:pPr>
            <a:endParaRPr sz="1600">
              <a:solidFill>
                <a:schemeClr val="lt1"/>
              </a:solidFill>
            </a:endParaRPr>
          </a:p>
        </p:txBody>
      </p:sp>
      <p:sp>
        <p:nvSpPr>
          <p:cNvPr id="238" name="Google Shape;238;p3"/>
          <p:cNvSpPr/>
          <p:nvPr/>
        </p:nvSpPr>
        <p:spPr>
          <a:xfrm>
            <a:off x="451925" y="1339300"/>
            <a:ext cx="10256924" cy="7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GB" sz="1700" b="0" i="0" u="none" strike="noStrike" cap="none">
                <a:solidFill>
                  <a:srgbClr val="274895"/>
                </a:solidFill>
                <a:latin typeface="Titillium Web"/>
                <a:ea typeface="Titillium Web"/>
                <a:cs typeface="Titillium Web"/>
                <a:sym typeface="Titillium Web"/>
              </a:rPr>
              <a:t>W </a:t>
            </a:r>
            <a:r>
              <a:rPr lang="en-GB" sz="1700" b="1" i="0" u="none" strike="noStrike" cap="none">
                <a:solidFill>
                  <a:srgbClr val="274895"/>
                </a:solidFill>
                <a:latin typeface="Titillium Web"/>
                <a:ea typeface="Titillium Web"/>
                <a:cs typeface="Titillium Web"/>
                <a:sym typeface="Titillium Web"/>
              </a:rPr>
              <a:t>EIT Food </a:t>
            </a:r>
            <a:r>
              <a:rPr lang="en-GB" sz="1700" b="0" i="0" u="none" strike="noStrike" cap="none" err="1">
                <a:solidFill>
                  <a:srgbClr val="274895"/>
                </a:solidFill>
                <a:latin typeface="Titillium Web"/>
                <a:ea typeface="Titillium Web"/>
                <a:cs typeface="Titillium Web"/>
                <a:sym typeface="Titillium Web"/>
              </a:rPr>
              <a:t>staramy</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się</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sprostać</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wyzwaniom</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przyszłości</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poprzez</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wspieranie</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współpracy</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wszystkich</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stron</a:t>
            </a:r>
            <a:r>
              <a:rPr lang="en-GB" sz="1700" b="0" i="0" u="none" strike="noStrike" cap="none">
                <a:solidFill>
                  <a:srgbClr val="274895"/>
                </a:solidFill>
                <a:latin typeface="Titillium Web"/>
                <a:ea typeface="Titillium Web"/>
                <a:cs typeface="Titillium Web"/>
                <a:sym typeface="Titillium Web"/>
              </a:rPr>
              <a:t> w </a:t>
            </a:r>
            <a:r>
              <a:rPr lang="en-GB" sz="1700" b="0" i="0" u="none" strike="noStrike" cap="none" err="1">
                <a:solidFill>
                  <a:srgbClr val="274895"/>
                </a:solidFill>
                <a:latin typeface="Titillium Web"/>
                <a:ea typeface="Titillium Web"/>
                <a:cs typeface="Titillium Web"/>
                <a:sym typeface="Titillium Web"/>
              </a:rPr>
              <a:t>ramach</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systemu</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żywności</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i</a:t>
            </a:r>
            <a:r>
              <a:rPr lang="en-GB" sz="1700" b="0" i="0" u="none" strike="noStrike" cap="none">
                <a:solidFill>
                  <a:srgbClr val="274895"/>
                </a:solidFill>
                <a:latin typeface="Titillium Web"/>
                <a:ea typeface="Titillium Web"/>
                <a:cs typeface="Titillium Web"/>
                <a:sym typeface="Titillium Web"/>
              </a:rPr>
              <a:t> </a:t>
            </a:r>
            <a:r>
              <a:rPr lang="en-GB" sz="1700" err="1">
                <a:solidFill>
                  <a:srgbClr val="274895"/>
                </a:solidFill>
                <a:latin typeface="Titillium Web"/>
                <a:ea typeface="Titillium Web"/>
                <a:cs typeface="Titillium Web"/>
                <a:sym typeface="Titillium Web"/>
              </a:rPr>
              <a:t>koordynację</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działań</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mających</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na</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celu</a:t>
            </a:r>
            <a:r>
              <a:rPr lang="en-GB" sz="1700" b="0" i="0" u="none" strike="noStrike" cap="none">
                <a:solidFill>
                  <a:srgbClr val="274895"/>
                </a:solidFill>
                <a:latin typeface="Titillium Web"/>
                <a:ea typeface="Titillium Web"/>
                <a:cs typeface="Titillium Web"/>
                <a:sym typeface="Titillium Web"/>
              </a:rPr>
              <a:t> </a:t>
            </a:r>
            <a:r>
              <a:rPr lang="en-GB" sz="1700" err="1">
                <a:solidFill>
                  <a:srgbClr val="274895"/>
                </a:solidFill>
                <a:latin typeface="Titillium Web"/>
                <a:ea typeface="Titillium Web"/>
                <a:cs typeface="Titillium Web"/>
                <a:sym typeface="Titillium Web"/>
              </a:rPr>
              <a:t>z</a:t>
            </a:r>
            <a:r>
              <a:rPr lang="en-GB" sz="1700" b="0" i="0" u="none" strike="noStrike" cap="none" err="1">
                <a:solidFill>
                  <a:srgbClr val="274895"/>
                </a:solidFill>
                <a:latin typeface="Titillium Web"/>
                <a:ea typeface="Titillium Web"/>
                <a:cs typeface="Titillium Web"/>
                <a:sym typeface="Titillium Web"/>
              </a:rPr>
              <a:t>większenie</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jego</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zrównoważenia</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Chcemy</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przyspieszyć</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proces</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wdrażania</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innowacji</a:t>
            </a:r>
            <a:r>
              <a:rPr lang="en-GB" sz="1700" b="0" i="0" u="none" strike="noStrike" cap="none">
                <a:solidFill>
                  <a:srgbClr val="274895"/>
                </a:solidFill>
                <a:latin typeface="Titillium Web"/>
                <a:ea typeface="Titillium Web"/>
                <a:cs typeface="Titillium Web"/>
                <a:sym typeface="Titillium Web"/>
              </a:rPr>
              <a:t>, aby </a:t>
            </a:r>
            <a:r>
              <a:rPr lang="en-GB" sz="1700" b="0" i="0" u="none" strike="noStrike" cap="none" err="1">
                <a:solidFill>
                  <a:srgbClr val="274895"/>
                </a:solidFill>
                <a:latin typeface="Titillium Web"/>
                <a:ea typeface="Titillium Web"/>
                <a:cs typeface="Titillium Web"/>
                <a:sym typeface="Titillium Web"/>
              </a:rPr>
              <a:t>doskonalić</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łańcuch</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produkcji</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żywności</a:t>
            </a:r>
            <a:r>
              <a:rPr lang="en-GB" sz="1700" b="0" i="0" u="none" strike="noStrike" cap="none">
                <a:solidFill>
                  <a:srgbClr val="274895"/>
                </a:solidFill>
                <a:latin typeface="Titillium Web"/>
                <a:ea typeface="Titillium Web"/>
                <a:cs typeface="Titillium Web"/>
                <a:sym typeface="Titillium Web"/>
              </a:rPr>
              <a:t>.</a:t>
            </a:r>
            <a:endParaRPr sz="1100" b="0" i="0" u="none" strike="noStrike" cap="none">
              <a:solidFill>
                <a:schemeClr val="dk1"/>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74895"/>
              </a:solidFill>
              <a:latin typeface="Calibri"/>
              <a:ea typeface="Calibri"/>
              <a:cs typeface="Calibri"/>
              <a:sym typeface="Calibri"/>
            </a:endParaRPr>
          </a:p>
        </p:txBody>
      </p:sp>
      <p:sp>
        <p:nvSpPr>
          <p:cNvPr id="239" name="Google Shape;239;p3"/>
          <p:cNvSpPr txBox="1"/>
          <p:nvPr/>
        </p:nvSpPr>
        <p:spPr>
          <a:xfrm>
            <a:off x="4879406" y="2944888"/>
            <a:ext cx="2691000" cy="3559200"/>
          </a:xfrm>
          <a:prstGeom prst="rect">
            <a:avLst/>
          </a:prstGeom>
          <a:noFill/>
          <a:ln>
            <a:noFill/>
          </a:ln>
        </p:spPr>
        <p:txBody>
          <a:bodyPr spcFirstLastPara="1" wrap="square" lIns="180000" tIns="144000" rIns="180000" bIns="1440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GB" sz="1400" b="1" i="0" u="none" strike="noStrike" cap="none">
                <a:solidFill>
                  <a:schemeClr val="lt1"/>
                </a:solidFill>
                <a:latin typeface="Calibri"/>
                <a:ea typeface="Calibri"/>
                <a:cs typeface="Calibri"/>
                <a:sym typeface="Calibri"/>
              </a:rPr>
              <a:t>1/3</a:t>
            </a:r>
            <a:r>
              <a:rPr lang="en-GB" sz="1200" b="0" i="0" u="none" strike="noStrike" cap="none">
                <a:solidFill>
                  <a:schemeClr val="dk1"/>
                </a:solidFill>
                <a:latin typeface="Arial"/>
                <a:ea typeface="Arial"/>
                <a:cs typeface="Arial"/>
                <a:sym typeface="Arial"/>
              </a:rPr>
              <a:t> </a:t>
            </a:r>
            <a:r>
              <a:rPr lang="en-GB" sz="1400" b="0" i="0" u="none" strike="noStrike" cap="none">
                <a:solidFill>
                  <a:schemeClr val="lt1"/>
                </a:solidFill>
                <a:latin typeface="Calibri"/>
                <a:ea typeface="Calibri"/>
                <a:cs typeface="Calibri"/>
                <a:sym typeface="Calibri"/>
              </a:rPr>
              <a:t>żywności marnuje się na całym świecie </a:t>
            </a:r>
            <a:r>
              <a:rPr lang="en-GB" sz="1100" b="0" i="1" u="none" strike="noStrike" cap="none">
                <a:solidFill>
                  <a:schemeClr val="lt1"/>
                </a:solidFill>
                <a:latin typeface="Calibri"/>
                <a:ea typeface="Calibri"/>
                <a:cs typeface="Calibri"/>
                <a:sym typeface="Calibri"/>
              </a:rPr>
              <a:t>(FAO, 2019)</a:t>
            </a:r>
            <a:endParaRPr sz="1100" b="0" i="1" u="none" strike="noStrike" cap="none">
              <a:solidFill>
                <a:schemeClr val="lt1"/>
              </a:solidFill>
              <a:latin typeface="Calibri"/>
              <a:ea typeface="Calibri"/>
              <a:cs typeface="Calibri"/>
              <a:sym typeface="Calibri"/>
            </a:endParaRPr>
          </a:p>
          <a:p>
            <a:pPr marL="0" marR="0" lvl="0" indent="0" algn="l" rtl="0">
              <a:lnSpc>
                <a:spcPct val="100000"/>
              </a:lnSpc>
              <a:spcBef>
                <a:spcPts val="2000"/>
              </a:spcBef>
              <a:spcAft>
                <a:spcPts val="0"/>
              </a:spcAft>
              <a:buClr>
                <a:schemeClr val="lt1"/>
              </a:buClr>
              <a:buSzPts val="1600"/>
              <a:buFont typeface="Arial"/>
              <a:buNone/>
            </a:pPr>
            <a:r>
              <a:rPr lang="en-GB" sz="1400" b="1" i="0" u="none" strike="noStrike" cap="none">
                <a:solidFill>
                  <a:schemeClr val="lt1"/>
                </a:solidFill>
                <a:latin typeface="Calibri"/>
                <a:ea typeface="Calibri"/>
                <a:cs typeface="Calibri"/>
                <a:sym typeface="Calibri"/>
              </a:rPr>
              <a:t>70% </a:t>
            </a:r>
            <a:r>
              <a:rPr lang="en-GB" sz="1200" b="0" i="0" u="none" strike="noStrike" cap="none">
                <a:solidFill>
                  <a:schemeClr val="dk1"/>
                </a:solidFill>
                <a:latin typeface="Arial"/>
                <a:ea typeface="Arial"/>
                <a:cs typeface="Arial"/>
                <a:sym typeface="Arial"/>
              </a:rPr>
              <a:t> </a:t>
            </a:r>
            <a:r>
              <a:rPr lang="en-GB" sz="1400" b="0" i="0" u="none" strike="noStrike" cap="none">
                <a:solidFill>
                  <a:schemeClr val="lt1"/>
                </a:solidFill>
                <a:latin typeface="Calibri"/>
                <a:ea typeface="Calibri"/>
                <a:cs typeface="Calibri"/>
                <a:sym typeface="Calibri"/>
              </a:rPr>
              <a:t>światowego zużycia słodkiej wody pochodzi z przemysłu spożywczego </a:t>
            </a:r>
            <a:r>
              <a:rPr lang="en-GB" sz="1100" b="0" i="1" u="none" strike="noStrike" cap="none">
                <a:solidFill>
                  <a:schemeClr val="lt1"/>
                </a:solidFill>
                <a:latin typeface="Calibri"/>
                <a:ea typeface="Calibri"/>
                <a:cs typeface="Calibri"/>
                <a:sym typeface="Calibri"/>
              </a:rPr>
              <a:t>(FAO, 2016)</a:t>
            </a:r>
            <a:br>
              <a:rPr lang="en-GB" sz="1100" b="0" i="1" u="none" strike="noStrike" cap="none">
                <a:solidFill>
                  <a:schemeClr val="lt1"/>
                </a:solidFill>
                <a:latin typeface="Calibri"/>
                <a:ea typeface="Calibri"/>
                <a:cs typeface="Calibri"/>
                <a:sym typeface="Calibri"/>
              </a:rPr>
            </a:br>
            <a:r>
              <a:rPr lang="en-GB" sz="1100" b="0" i="1" u="none" strike="noStrike" cap="none">
                <a:solidFill>
                  <a:schemeClr val="lt1"/>
                </a:solidFill>
                <a:latin typeface="Calibri"/>
                <a:ea typeface="Calibri"/>
                <a:cs typeface="Calibri"/>
                <a:sym typeface="Calibri"/>
              </a:rPr>
              <a:t/>
            </a:r>
            <a:br>
              <a:rPr lang="en-GB" sz="1100" b="0" i="1" u="none" strike="noStrike" cap="none">
                <a:solidFill>
                  <a:schemeClr val="lt1"/>
                </a:solidFill>
                <a:latin typeface="Calibri"/>
                <a:ea typeface="Calibri"/>
                <a:cs typeface="Calibri"/>
                <a:sym typeface="Calibri"/>
              </a:rPr>
            </a:br>
            <a:r>
              <a:rPr lang="en-GB" sz="1100" b="0" i="1" u="none" strike="noStrike" cap="none">
                <a:solidFill>
                  <a:schemeClr val="lt1"/>
                </a:solidFill>
                <a:latin typeface="Calibri"/>
                <a:ea typeface="Calibri"/>
                <a:cs typeface="Calibri"/>
                <a:sym typeface="Calibri"/>
              </a:rPr>
              <a:t/>
            </a:r>
            <a:br>
              <a:rPr lang="en-GB" sz="1100" b="0" i="1" u="none" strike="noStrike" cap="none">
                <a:solidFill>
                  <a:schemeClr val="lt1"/>
                </a:solidFill>
                <a:latin typeface="Calibri"/>
                <a:ea typeface="Calibri"/>
                <a:cs typeface="Calibri"/>
                <a:sym typeface="Calibri"/>
              </a:rPr>
            </a:br>
            <a:r>
              <a:rPr lang="en-GB" sz="1400" b="0" i="0" u="none" strike="noStrike" cap="none">
                <a:solidFill>
                  <a:schemeClr val="lt1"/>
                </a:solidFill>
                <a:latin typeface="Calibri"/>
                <a:ea typeface="Calibri"/>
                <a:cs typeface="Calibri"/>
                <a:sym typeface="Calibri"/>
              </a:rPr>
              <a:t>Produkcja żywności odpowiada za </a:t>
            </a:r>
            <a:r>
              <a:rPr lang="en-GB" sz="1400" b="1" i="0" u="none" strike="noStrike" cap="none">
                <a:solidFill>
                  <a:schemeClr val="lt1"/>
                </a:solidFill>
                <a:latin typeface="Calibri"/>
                <a:ea typeface="Calibri"/>
                <a:cs typeface="Calibri"/>
                <a:sym typeface="Calibri"/>
              </a:rPr>
              <a:t>26% </a:t>
            </a:r>
            <a:r>
              <a:rPr lang="en-GB" sz="1400" b="0" i="0" u="none" strike="noStrike" cap="none">
                <a:solidFill>
                  <a:schemeClr val="lt1"/>
                </a:solidFill>
                <a:latin typeface="Calibri"/>
                <a:ea typeface="Calibri"/>
                <a:cs typeface="Calibri"/>
                <a:sym typeface="Calibri"/>
              </a:rPr>
              <a:t>emisji gazów cieplarnianych </a:t>
            </a:r>
            <a:r>
              <a:rPr lang="en-GB" sz="1100" b="0" i="1" u="none" strike="noStrike" cap="none">
                <a:solidFill>
                  <a:schemeClr val="lt1"/>
                </a:solidFill>
                <a:latin typeface="Calibri"/>
                <a:ea typeface="Calibri"/>
                <a:cs typeface="Calibri"/>
                <a:sym typeface="Calibri"/>
              </a:rPr>
              <a:t>(Science, 2018)</a:t>
            </a:r>
            <a:endParaRPr sz="1600" b="1" i="0" u="none" strike="noStrike" cap="none">
              <a:solidFill>
                <a:schemeClr val="lt1"/>
              </a:solidFill>
              <a:latin typeface="Calibri"/>
              <a:ea typeface="Calibri"/>
              <a:cs typeface="Calibri"/>
              <a:sym typeface="Calibri"/>
            </a:endParaRPr>
          </a:p>
        </p:txBody>
      </p:sp>
      <p:sp>
        <p:nvSpPr>
          <p:cNvPr id="240" name="Google Shape;240;p3"/>
          <p:cNvSpPr txBox="1"/>
          <p:nvPr/>
        </p:nvSpPr>
        <p:spPr>
          <a:xfrm>
            <a:off x="8460200" y="2944898"/>
            <a:ext cx="3176100" cy="3317100"/>
          </a:xfrm>
          <a:prstGeom prst="rect">
            <a:avLst/>
          </a:prstGeom>
          <a:noFill/>
          <a:ln>
            <a:noFill/>
          </a:ln>
        </p:spPr>
        <p:txBody>
          <a:bodyPr spcFirstLastPara="1" wrap="square" lIns="180000" tIns="144000" rIns="180000" bIns="144000" anchor="t" anchorCtr="0">
            <a:noAutofit/>
          </a:bodyPr>
          <a:lstStyle/>
          <a:p>
            <a:pPr marL="0" marR="0" lvl="0" indent="0" algn="l" rtl="0">
              <a:lnSpc>
                <a:spcPct val="100000"/>
              </a:lnSpc>
              <a:spcBef>
                <a:spcPts val="0"/>
              </a:spcBef>
              <a:spcAft>
                <a:spcPts val="0"/>
              </a:spcAft>
              <a:buClr>
                <a:srgbClr val="3F3F3F"/>
              </a:buClr>
              <a:buSzPts val="1600"/>
              <a:buFont typeface="Arial"/>
              <a:buNone/>
            </a:pPr>
            <a:r>
              <a:rPr lang="en-GB" sz="1400" b="0" i="0" u="none" strike="noStrike" cap="none">
                <a:solidFill>
                  <a:srgbClr val="3F3F3F"/>
                </a:solidFill>
                <a:latin typeface="Calibri"/>
                <a:ea typeface="Calibri"/>
                <a:cs typeface="Calibri"/>
                <a:sym typeface="Calibri"/>
              </a:rPr>
              <a:t>Tylko </a:t>
            </a:r>
            <a:r>
              <a:rPr lang="en-GB" sz="1400" b="1" i="0" u="none" strike="noStrike" cap="none">
                <a:solidFill>
                  <a:srgbClr val="3F3F3F"/>
                </a:solidFill>
                <a:latin typeface="Calibri"/>
                <a:ea typeface="Calibri"/>
                <a:cs typeface="Calibri"/>
                <a:sym typeface="Calibri"/>
              </a:rPr>
              <a:t>3.4%</a:t>
            </a:r>
            <a:r>
              <a:rPr lang="en-GB" sz="1200" b="0" i="0" u="none" strike="noStrike" cap="none">
                <a:solidFill>
                  <a:schemeClr val="dk1"/>
                </a:solidFill>
                <a:latin typeface="Arial"/>
                <a:ea typeface="Arial"/>
                <a:cs typeface="Arial"/>
                <a:sym typeface="Arial"/>
              </a:rPr>
              <a:t> </a:t>
            </a:r>
            <a:r>
              <a:rPr lang="en-GB" sz="1400" b="0" i="0" u="none" strike="noStrike" cap="none">
                <a:solidFill>
                  <a:srgbClr val="3F3F3F"/>
                </a:solidFill>
                <a:latin typeface="Calibri"/>
                <a:ea typeface="Calibri"/>
                <a:cs typeface="Calibri"/>
                <a:sym typeface="Calibri"/>
              </a:rPr>
              <a:t>wszystkich startupów w UE działa w branży spożywczej </a:t>
            </a:r>
            <a:r>
              <a:rPr lang="en-GB" sz="1100" b="0" i="1" u="none" strike="noStrike" cap="none">
                <a:solidFill>
                  <a:srgbClr val="3F3F3F"/>
                </a:solidFill>
                <a:latin typeface="Calibri"/>
                <a:ea typeface="Calibri"/>
                <a:cs typeface="Calibri"/>
                <a:sym typeface="Calibri"/>
              </a:rPr>
              <a:t>(ESM, 2016)</a:t>
            </a:r>
            <a:endParaRPr sz="1100" b="0" i="1" u="none" strike="noStrike" cap="none">
              <a:solidFill>
                <a:srgbClr val="3F3F3F"/>
              </a:solidFill>
              <a:latin typeface="Calibri"/>
              <a:ea typeface="Calibri"/>
              <a:cs typeface="Calibri"/>
              <a:sym typeface="Calibri"/>
            </a:endParaRPr>
          </a:p>
          <a:p>
            <a:pPr marL="0" marR="0" lvl="0" indent="0" algn="l" rtl="0">
              <a:lnSpc>
                <a:spcPct val="100000"/>
              </a:lnSpc>
              <a:spcBef>
                <a:spcPts val="2000"/>
              </a:spcBef>
              <a:spcAft>
                <a:spcPts val="0"/>
              </a:spcAft>
              <a:buClr>
                <a:srgbClr val="3F3F3F"/>
              </a:buClr>
              <a:buSzPts val="1600"/>
              <a:buFont typeface="Arial"/>
              <a:buNone/>
            </a:pPr>
            <a:r>
              <a:rPr lang="en-GB" sz="1400" b="1" i="0" u="none" strike="noStrike" cap="none">
                <a:solidFill>
                  <a:srgbClr val="3F3F3F"/>
                </a:solidFill>
                <a:latin typeface="Calibri"/>
                <a:ea typeface="Calibri"/>
                <a:cs typeface="Calibri"/>
                <a:sym typeface="Calibri"/>
              </a:rPr>
              <a:t>9 na 10 </a:t>
            </a:r>
            <a:r>
              <a:rPr lang="en-GB" sz="1400" b="0" i="0" u="none" strike="noStrike" cap="none">
                <a:solidFill>
                  <a:srgbClr val="3F3F3F"/>
                </a:solidFill>
                <a:latin typeface="Calibri"/>
                <a:ea typeface="Calibri"/>
                <a:cs typeface="Calibri"/>
                <a:sym typeface="Calibri"/>
              </a:rPr>
              <a:t>startupów upada z powodu braku potrzeby rynkowej na ich produkty </a:t>
            </a:r>
            <a:r>
              <a:rPr lang="en-GB" sz="1100" b="0" i="1" u="none" strike="noStrike" cap="none">
                <a:solidFill>
                  <a:srgbClr val="3F3F3F"/>
                </a:solidFill>
                <a:latin typeface="Calibri"/>
                <a:ea typeface="Calibri"/>
                <a:cs typeface="Calibri"/>
                <a:sym typeface="Calibri"/>
              </a:rPr>
              <a:t>(Munich Business School, 2016) </a:t>
            </a:r>
            <a:br>
              <a:rPr lang="en-GB" sz="1100" b="0" i="1" u="none" strike="noStrike" cap="none">
                <a:solidFill>
                  <a:srgbClr val="3F3F3F"/>
                </a:solidFill>
                <a:latin typeface="Calibri"/>
                <a:ea typeface="Calibri"/>
                <a:cs typeface="Calibri"/>
                <a:sym typeface="Calibri"/>
              </a:rPr>
            </a:br>
            <a:r>
              <a:rPr lang="en-GB" sz="1100" b="0" i="1" u="none" strike="noStrike" cap="none">
                <a:solidFill>
                  <a:srgbClr val="3F3F3F"/>
                </a:solidFill>
                <a:latin typeface="Calibri"/>
                <a:ea typeface="Calibri"/>
                <a:cs typeface="Calibri"/>
                <a:sym typeface="Calibri"/>
              </a:rPr>
              <a:t/>
            </a:r>
            <a:br>
              <a:rPr lang="en-GB" sz="1100" b="0" i="1" u="none" strike="noStrike" cap="none">
                <a:solidFill>
                  <a:srgbClr val="3F3F3F"/>
                </a:solidFill>
                <a:latin typeface="Calibri"/>
                <a:ea typeface="Calibri"/>
                <a:cs typeface="Calibri"/>
                <a:sym typeface="Calibri"/>
              </a:rPr>
            </a:br>
            <a:r>
              <a:rPr lang="en-GB" sz="1100" b="0" i="1" u="none" strike="noStrike" cap="none">
                <a:solidFill>
                  <a:srgbClr val="3F3F3F"/>
                </a:solidFill>
                <a:latin typeface="Calibri"/>
                <a:ea typeface="Calibri"/>
                <a:cs typeface="Calibri"/>
                <a:sym typeface="Calibri"/>
              </a:rPr>
              <a:t/>
            </a:r>
            <a:br>
              <a:rPr lang="en-GB" sz="1100" b="0" i="1" u="none" strike="noStrike" cap="none">
                <a:solidFill>
                  <a:srgbClr val="3F3F3F"/>
                </a:solidFill>
                <a:latin typeface="Calibri"/>
                <a:ea typeface="Calibri"/>
                <a:cs typeface="Calibri"/>
                <a:sym typeface="Calibri"/>
              </a:rPr>
            </a:br>
            <a:r>
              <a:rPr lang="en-GB" sz="1400" b="0" i="0" u="none" strike="noStrike" cap="none">
                <a:solidFill>
                  <a:srgbClr val="3F3F3F"/>
                </a:solidFill>
                <a:latin typeface="Calibri"/>
                <a:ea typeface="Calibri"/>
                <a:cs typeface="Calibri"/>
                <a:sym typeface="Calibri"/>
              </a:rPr>
              <a:t>Realizacja Celów Zrównoważonego Rozwoju ONZ może stworzyć możliwości innowacyjne o łącznej wartości </a:t>
            </a:r>
            <a:r>
              <a:rPr lang="en-GB" sz="1400" b="1" i="0" u="none" strike="noStrike" cap="none">
                <a:solidFill>
                  <a:srgbClr val="3F3F3F"/>
                </a:solidFill>
                <a:latin typeface="Calibri"/>
                <a:ea typeface="Calibri"/>
                <a:cs typeface="Calibri"/>
                <a:sym typeface="Calibri"/>
              </a:rPr>
              <a:t>200 mld USD </a:t>
            </a:r>
            <a:r>
              <a:rPr lang="en-GB" sz="1400" b="0" i="0" u="none" strike="noStrike" cap="none">
                <a:solidFill>
                  <a:srgbClr val="3F3F3F"/>
                </a:solidFill>
                <a:latin typeface="Calibri"/>
                <a:ea typeface="Calibri"/>
                <a:cs typeface="Calibri"/>
                <a:sym typeface="Calibri"/>
              </a:rPr>
              <a:t>dla europejskiego sektora biznesowego </a:t>
            </a:r>
            <a:br>
              <a:rPr lang="en-GB" sz="1400" b="0" i="0" u="none" strike="noStrike" cap="none">
                <a:solidFill>
                  <a:srgbClr val="3F3F3F"/>
                </a:solidFill>
                <a:latin typeface="Calibri"/>
                <a:ea typeface="Calibri"/>
                <a:cs typeface="Calibri"/>
                <a:sym typeface="Calibri"/>
              </a:rPr>
            </a:br>
            <a:r>
              <a:rPr lang="en-GB" sz="1400" b="0" i="0" u="none" strike="noStrike" cap="none">
                <a:solidFill>
                  <a:srgbClr val="3F3F3F"/>
                </a:solidFill>
                <a:latin typeface="Calibri"/>
                <a:ea typeface="Calibri"/>
                <a:cs typeface="Calibri"/>
                <a:sym typeface="Calibri"/>
              </a:rPr>
              <a:t>w przemyśle rolno-spożywczym do 2030 r. </a:t>
            </a:r>
            <a:r>
              <a:rPr lang="en-GB" sz="1100" b="0" i="1" u="none" strike="noStrike" cap="none">
                <a:solidFill>
                  <a:srgbClr val="3F3F3F"/>
                </a:solidFill>
                <a:latin typeface="Calibri"/>
                <a:ea typeface="Calibri"/>
                <a:cs typeface="Calibri"/>
                <a:sym typeface="Calibri"/>
              </a:rPr>
              <a:t>(BSDC, 2016)</a:t>
            </a:r>
            <a:endParaRPr sz="1600" b="0" i="0" u="none" strike="noStrike" cap="none">
              <a:solidFill>
                <a:srgbClr val="3F3F3F"/>
              </a:solidFill>
              <a:latin typeface="Calibri"/>
              <a:ea typeface="Calibri"/>
              <a:cs typeface="Calibri"/>
              <a:sym typeface="Calibri"/>
            </a:endParaRPr>
          </a:p>
        </p:txBody>
      </p:sp>
      <p:cxnSp>
        <p:nvCxnSpPr>
          <p:cNvPr id="241" name="Google Shape;241;p3"/>
          <p:cNvCxnSpPr/>
          <p:nvPr/>
        </p:nvCxnSpPr>
        <p:spPr>
          <a:xfrm rot="10800000">
            <a:off x="4510131" y="-476929"/>
            <a:ext cx="3718200" cy="0"/>
          </a:xfrm>
          <a:prstGeom prst="straightConnector1">
            <a:avLst/>
          </a:prstGeom>
          <a:noFill/>
          <a:ln w="50800" cap="flat" cmpd="sng">
            <a:solidFill>
              <a:srgbClr val="274895"/>
            </a:solidFill>
            <a:prstDash val="solid"/>
            <a:miter lim="800000"/>
            <a:headEnd type="none" w="sm" len="sm"/>
            <a:tailEnd type="none" w="sm" len="sm"/>
          </a:ln>
        </p:spPr>
      </p:cxnSp>
      <p:sp>
        <p:nvSpPr>
          <p:cNvPr id="242" name="Google Shape;242;p3"/>
          <p:cNvSpPr/>
          <p:nvPr/>
        </p:nvSpPr>
        <p:spPr>
          <a:xfrm>
            <a:off x="532448" y="2648600"/>
            <a:ext cx="2240400" cy="279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 name="Google Shape;243;p3"/>
          <p:cNvSpPr/>
          <p:nvPr/>
        </p:nvSpPr>
        <p:spPr>
          <a:xfrm>
            <a:off x="4251308" y="2648610"/>
            <a:ext cx="2165100" cy="279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 name="Google Shape;244;p3"/>
          <p:cNvSpPr txBox="1"/>
          <p:nvPr/>
        </p:nvSpPr>
        <p:spPr>
          <a:xfrm>
            <a:off x="4362778" y="2596409"/>
            <a:ext cx="2165100" cy="408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0B237"/>
              </a:buClr>
              <a:buSzPts val="1800"/>
              <a:buFont typeface="Calibri"/>
              <a:buNone/>
            </a:pPr>
            <a:r>
              <a:rPr lang="en-GB" sz="1800" b="1" i="0" u="none" strike="noStrike" cap="none">
                <a:solidFill>
                  <a:srgbClr val="70B237"/>
                </a:solidFill>
                <a:latin typeface="Titillium Web"/>
                <a:ea typeface="Titillium Web"/>
                <a:cs typeface="Titillium Web"/>
                <a:sym typeface="Titillium Web"/>
              </a:rPr>
              <a:t>ŚRODOWISKO</a:t>
            </a:r>
            <a:endParaRPr sz="1400" b="1" i="0" u="none" strike="noStrike" cap="none">
              <a:solidFill>
                <a:srgbClr val="000000"/>
              </a:solidFill>
              <a:latin typeface="Titillium Web"/>
              <a:ea typeface="Titillium Web"/>
              <a:cs typeface="Titillium Web"/>
              <a:sym typeface="Titillium Web"/>
            </a:endParaRPr>
          </a:p>
        </p:txBody>
      </p:sp>
      <p:sp>
        <p:nvSpPr>
          <p:cNvPr id="245" name="Google Shape;245;p3"/>
          <p:cNvSpPr/>
          <p:nvPr/>
        </p:nvSpPr>
        <p:spPr>
          <a:xfrm>
            <a:off x="7964524" y="2648600"/>
            <a:ext cx="2590800" cy="279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6" name="Google Shape;246;p3"/>
          <p:cNvCxnSpPr/>
          <p:nvPr/>
        </p:nvCxnSpPr>
        <p:spPr>
          <a:xfrm>
            <a:off x="705758" y="3717319"/>
            <a:ext cx="3135000" cy="0"/>
          </a:xfrm>
          <a:prstGeom prst="straightConnector1">
            <a:avLst/>
          </a:prstGeom>
          <a:noFill/>
          <a:ln w="12700" cap="flat" cmpd="sng">
            <a:solidFill>
              <a:schemeClr val="lt1"/>
            </a:solidFill>
            <a:prstDash val="solid"/>
            <a:miter lim="800000"/>
            <a:headEnd type="none" w="sm" len="sm"/>
            <a:tailEnd type="none" w="sm" len="sm"/>
          </a:ln>
        </p:spPr>
      </p:cxnSp>
      <p:cxnSp>
        <p:nvCxnSpPr>
          <p:cNvPr id="247" name="Google Shape;247;p3"/>
          <p:cNvCxnSpPr/>
          <p:nvPr/>
        </p:nvCxnSpPr>
        <p:spPr>
          <a:xfrm>
            <a:off x="705758" y="4742494"/>
            <a:ext cx="3135000" cy="0"/>
          </a:xfrm>
          <a:prstGeom prst="straightConnector1">
            <a:avLst/>
          </a:prstGeom>
          <a:noFill/>
          <a:ln w="12700" cap="flat" cmpd="sng">
            <a:solidFill>
              <a:schemeClr val="lt1"/>
            </a:solidFill>
            <a:prstDash val="solid"/>
            <a:miter lim="800000"/>
            <a:headEnd type="none" w="sm" len="sm"/>
            <a:tailEnd type="none" w="sm" len="sm"/>
          </a:ln>
        </p:spPr>
      </p:cxnSp>
      <p:cxnSp>
        <p:nvCxnSpPr>
          <p:cNvPr id="248" name="Google Shape;248;p3"/>
          <p:cNvCxnSpPr/>
          <p:nvPr/>
        </p:nvCxnSpPr>
        <p:spPr>
          <a:xfrm>
            <a:off x="4414685" y="3717319"/>
            <a:ext cx="3135000" cy="0"/>
          </a:xfrm>
          <a:prstGeom prst="straightConnector1">
            <a:avLst/>
          </a:prstGeom>
          <a:noFill/>
          <a:ln w="12700" cap="flat" cmpd="sng">
            <a:solidFill>
              <a:schemeClr val="lt1"/>
            </a:solidFill>
            <a:prstDash val="solid"/>
            <a:miter lim="800000"/>
            <a:headEnd type="none" w="sm" len="sm"/>
            <a:tailEnd type="none" w="sm" len="sm"/>
          </a:ln>
        </p:spPr>
      </p:cxnSp>
      <p:cxnSp>
        <p:nvCxnSpPr>
          <p:cNvPr id="249" name="Google Shape;249;p3"/>
          <p:cNvCxnSpPr/>
          <p:nvPr/>
        </p:nvCxnSpPr>
        <p:spPr>
          <a:xfrm>
            <a:off x="4414685" y="4742494"/>
            <a:ext cx="3135000" cy="0"/>
          </a:xfrm>
          <a:prstGeom prst="straightConnector1">
            <a:avLst/>
          </a:prstGeom>
          <a:noFill/>
          <a:ln w="12700" cap="flat" cmpd="sng">
            <a:solidFill>
              <a:schemeClr val="lt1"/>
            </a:solidFill>
            <a:prstDash val="solid"/>
            <a:miter lim="800000"/>
            <a:headEnd type="none" w="sm" len="sm"/>
            <a:tailEnd type="none" w="sm" len="sm"/>
          </a:ln>
        </p:spPr>
      </p:cxnSp>
      <p:cxnSp>
        <p:nvCxnSpPr>
          <p:cNvPr id="250" name="Google Shape;250;p3"/>
          <p:cNvCxnSpPr/>
          <p:nvPr/>
        </p:nvCxnSpPr>
        <p:spPr>
          <a:xfrm>
            <a:off x="8159234" y="3717319"/>
            <a:ext cx="3305700" cy="0"/>
          </a:xfrm>
          <a:prstGeom prst="straightConnector1">
            <a:avLst/>
          </a:prstGeom>
          <a:noFill/>
          <a:ln w="12700" cap="flat" cmpd="sng">
            <a:solidFill>
              <a:schemeClr val="lt1"/>
            </a:solidFill>
            <a:prstDash val="solid"/>
            <a:miter lim="800000"/>
            <a:headEnd type="none" w="sm" len="sm"/>
            <a:tailEnd type="none" w="sm" len="sm"/>
          </a:ln>
        </p:spPr>
      </p:cxnSp>
      <p:cxnSp>
        <p:nvCxnSpPr>
          <p:cNvPr id="251" name="Google Shape;251;p3"/>
          <p:cNvCxnSpPr/>
          <p:nvPr/>
        </p:nvCxnSpPr>
        <p:spPr>
          <a:xfrm>
            <a:off x="8159234" y="4666294"/>
            <a:ext cx="3305700" cy="0"/>
          </a:xfrm>
          <a:prstGeom prst="straightConnector1">
            <a:avLst/>
          </a:prstGeom>
          <a:noFill/>
          <a:ln w="12700" cap="flat" cmpd="sng">
            <a:solidFill>
              <a:schemeClr val="lt1"/>
            </a:solidFill>
            <a:prstDash val="solid"/>
            <a:miter lim="800000"/>
            <a:headEnd type="none" w="sm" len="sm"/>
            <a:tailEnd type="none" w="sm" len="sm"/>
          </a:ln>
        </p:spPr>
      </p:cxnSp>
      <p:pic>
        <p:nvPicPr>
          <p:cNvPr id="252" name="Google Shape;252;p3"/>
          <p:cNvPicPr preferRelativeResize="0"/>
          <p:nvPr/>
        </p:nvPicPr>
        <p:blipFill rotWithShape="1">
          <a:blip r:embed="rId3">
            <a:alphaModFix/>
          </a:blip>
          <a:srcRect/>
          <a:stretch/>
        </p:blipFill>
        <p:spPr>
          <a:xfrm>
            <a:off x="700632" y="4946782"/>
            <a:ext cx="404592" cy="496196"/>
          </a:xfrm>
          <a:prstGeom prst="rect">
            <a:avLst/>
          </a:prstGeom>
          <a:noFill/>
          <a:ln>
            <a:noFill/>
          </a:ln>
        </p:spPr>
      </p:pic>
      <p:pic>
        <p:nvPicPr>
          <p:cNvPr id="253" name="Google Shape;253;p3"/>
          <p:cNvPicPr preferRelativeResize="0"/>
          <p:nvPr/>
        </p:nvPicPr>
        <p:blipFill rotWithShape="1">
          <a:blip r:embed="rId4">
            <a:alphaModFix/>
          </a:blip>
          <a:srcRect/>
          <a:stretch/>
        </p:blipFill>
        <p:spPr>
          <a:xfrm>
            <a:off x="772313" y="3879274"/>
            <a:ext cx="253071" cy="506141"/>
          </a:xfrm>
          <a:prstGeom prst="rect">
            <a:avLst/>
          </a:prstGeom>
          <a:noFill/>
          <a:ln>
            <a:noFill/>
          </a:ln>
        </p:spPr>
      </p:pic>
      <p:pic>
        <p:nvPicPr>
          <p:cNvPr id="254" name="Google Shape;254;p3"/>
          <p:cNvPicPr preferRelativeResize="0"/>
          <p:nvPr/>
        </p:nvPicPr>
        <p:blipFill rotWithShape="1">
          <a:blip r:embed="rId5">
            <a:alphaModFix/>
          </a:blip>
          <a:srcRect/>
          <a:stretch/>
        </p:blipFill>
        <p:spPr>
          <a:xfrm>
            <a:off x="4510680" y="3085711"/>
            <a:ext cx="351154" cy="480929"/>
          </a:xfrm>
          <a:prstGeom prst="rect">
            <a:avLst/>
          </a:prstGeom>
          <a:noFill/>
          <a:ln>
            <a:noFill/>
          </a:ln>
        </p:spPr>
      </p:pic>
      <p:pic>
        <p:nvPicPr>
          <p:cNvPr id="255" name="Google Shape;255;p3"/>
          <p:cNvPicPr preferRelativeResize="0"/>
          <p:nvPr/>
        </p:nvPicPr>
        <p:blipFill rotWithShape="1">
          <a:blip r:embed="rId6">
            <a:alphaModFix/>
          </a:blip>
          <a:srcRect/>
          <a:stretch/>
        </p:blipFill>
        <p:spPr>
          <a:xfrm>
            <a:off x="4520619" y="3875229"/>
            <a:ext cx="358787" cy="503828"/>
          </a:xfrm>
          <a:prstGeom prst="rect">
            <a:avLst/>
          </a:prstGeom>
          <a:noFill/>
          <a:ln>
            <a:noFill/>
          </a:ln>
        </p:spPr>
      </p:pic>
      <p:pic>
        <p:nvPicPr>
          <p:cNvPr id="256" name="Google Shape;256;p3"/>
          <p:cNvPicPr preferRelativeResize="0"/>
          <p:nvPr/>
        </p:nvPicPr>
        <p:blipFill rotWithShape="1">
          <a:blip r:embed="rId7">
            <a:alphaModFix/>
          </a:blip>
          <a:srcRect/>
          <a:stretch/>
        </p:blipFill>
        <p:spPr>
          <a:xfrm>
            <a:off x="4417563" y="4863437"/>
            <a:ext cx="564899" cy="412224"/>
          </a:xfrm>
          <a:prstGeom prst="rect">
            <a:avLst/>
          </a:prstGeom>
          <a:noFill/>
          <a:ln>
            <a:noFill/>
          </a:ln>
        </p:spPr>
      </p:pic>
      <p:pic>
        <p:nvPicPr>
          <p:cNvPr id="257" name="Google Shape;257;p3"/>
          <p:cNvPicPr preferRelativeResize="0"/>
          <p:nvPr/>
        </p:nvPicPr>
        <p:blipFill rotWithShape="1">
          <a:blip r:embed="rId8">
            <a:alphaModFix/>
          </a:blip>
          <a:srcRect/>
          <a:stretch/>
        </p:blipFill>
        <p:spPr>
          <a:xfrm>
            <a:off x="707938" y="3126769"/>
            <a:ext cx="423147" cy="423148"/>
          </a:xfrm>
          <a:prstGeom prst="rect">
            <a:avLst/>
          </a:prstGeom>
          <a:noFill/>
          <a:ln>
            <a:noFill/>
          </a:ln>
        </p:spPr>
      </p:pic>
      <p:pic>
        <p:nvPicPr>
          <p:cNvPr id="258" name="Google Shape;258;p3"/>
          <p:cNvPicPr preferRelativeResize="0"/>
          <p:nvPr/>
        </p:nvPicPr>
        <p:blipFill rotWithShape="1">
          <a:blip r:embed="rId9">
            <a:alphaModFix/>
          </a:blip>
          <a:srcRect/>
          <a:stretch/>
        </p:blipFill>
        <p:spPr>
          <a:xfrm rot="489465">
            <a:off x="8068155" y="3106899"/>
            <a:ext cx="554651" cy="443721"/>
          </a:xfrm>
          <a:prstGeom prst="rect">
            <a:avLst/>
          </a:prstGeom>
          <a:noFill/>
          <a:ln>
            <a:noFill/>
          </a:ln>
        </p:spPr>
      </p:pic>
      <p:pic>
        <p:nvPicPr>
          <p:cNvPr id="259" name="Google Shape;259;p3"/>
          <p:cNvPicPr preferRelativeResize="0"/>
          <p:nvPr/>
        </p:nvPicPr>
        <p:blipFill rotWithShape="1">
          <a:blip r:embed="rId10">
            <a:alphaModFix/>
          </a:blip>
          <a:srcRect/>
          <a:stretch/>
        </p:blipFill>
        <p:spPr>
          <a:xfrm>
            <a:off x="8123018" y="3888881"/>
            <a:ext cx="431353" cy="490176"/>
          </a:xfrm>
          <a:prstGeom prst="rect">
            <a:avLst/>
          </a:prstGeom>
          <a:noFill/>
          <a:ln>
            <a:noFill/>
          </a:ln>
        </p:spPr>
      </p:pic>
      <p:pic>
        <p:nvPicPr>
          <p:cNvPr id="260" name="Google Shape;260;p3"/>
          <p:cNvPicPr preferRelativeResize="0"/>
          <p:nvPr/>
        </p:nvPicPr>
        <p:blipFill rotWithShape="1">
          <a:blip r:embed="rId11">
            <a:alphaModFix/>
          </a:blip>
          <a:srcRect/>
          <a:stretch/>
        </p:blipFill>
        <p:spPr>
          <a:xfrm>
            <a:off x="8126733" y="4804461"/>
            <a:ext cx="412746" cy="339910"/>
          </a:xfrm>
          <a:prstGeom prst="rect">
            <a:avLst/>
          </a:prstGeom>
          <a:noFill/>
          <a:ln>
            <a:noFill/>
          </a:ln>
        </p:spPr>
      </p:pic>
      <p:sp>
        <p:nvSpPr>
          <p:cNvPr id="261" name="Google Shape;261;p3"/>
          <p:cNvSpPr txBox="1"/>
          <p:nvPr/>
        </p:nvSpPr>
        <p:spPr>
          <a:xfrm>
            <a:off x="361167" y="627018"/>
            <a:ext cx="9820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Arial"/>
              <a:buNone/>
            </a:pPr>
            <a:r>
              <a:rPr lang="en-GB" sz="3200" b="1" i="0" u="none" strike="noStrike" cap="none" err="1">
                <a:solidFill>
                  <a:srgbClr val="6AB645"/>
                </a:solidFill>
                <a:latin typeface="Titillium Web"/>
                <a:ea typeface="Titillium Web"/>
                <a:cs typeface="Titillium Web"/>
                <a:sym typeface="Titillium Web"/>
              </a:rPr>
              <a:t>Wyzwania</a:t>
            </a:r>
            <a:r>
              <a:rPr lang="en-GB" sz="3200" b="1" i="0" u="none" strike="noStrike" cap="none">
                <a:solidFill>
                  <a:srgbClr val="6AB645"/>
                </a:solidFill>
                <a:latin typeface="Titillium Web"/>
                <a:ea typeface="Titillium Web"/>
                <a:cs typeface="Titillium Web"/>
                <a:sym typeface="Titillium Web"/>
              </a:rPr>
              <a:t> </a:t>
            </a:r>
            <a:r>
              <a:rPr lang="en-GB" sz="3200" b="1" i="0" u="none" strike="noStrike" cap="none" err="1">
                <a:solidFill>
                  <a:srgbClr val="6AB645"/>
                </a:solidFill>
                <a:latin typeface="Titillium Web"/>
                <a:ea typeface="Titillium Web"/>
                <a:cs typeface="Titillium Web"/>
                <a:sym typeface="Titillium Web"/>
              </a:rPr>
              <a:t>dla</a:t>
            </a:r>
            <a:r>
              <a:rPr lang="en-GB" sz="3200" b="1" i="0" u="none" strike="noStrike" cap="none">
                <a:solidFill>
                  <a:srgbClr val="6AB645"/>
                </a:solidFill>
                <a:latin typeface="Titillium Web"/>
                <a:ea typeface="Titillium Web"/>
                <a:cs typeface="Titillium Web"/>
                <a:sym typeface="Titillium Web"/>
              </a:rPr>
              <a:t> </a:t>
            </a:r>
            <a:r>
              <a:rPr lang="en-GB" sz="3200" b="1" i="0" u="none" strike="noStrike" cap="none" err="1">
                <a:solidFill>
                  <a:srgbClr val="6AB645"/>
                </a:solidFill>
                <a:latin typeface="Titillium Web"/>
                <a:ea typeface="Titillium Web"/>
                <a:cs typeface="Titillium Web"/>
                <a:sym typeface="Titillium Web"/>
              </a:rPr>
              <a:t>systemu</a:t>
            </a:r>
            <a:r>
              <a:rPr lang="en-GB" sz="3200" b="1" i="0" u="none" strike="noStrike" cap="none">
                <a:solidFill>
                  <a:srgbClr val="6AB645"/>
                </a:solidFill>
                <a:latin typeface="Titillium Web"/>
                <a:ea typeface="Titillium Web"/>
                <a:cs typeface="Titillium Web"/>
                <a:sym typeface="Titillium Web"/>
              </a:rPr>
              <a:t> </a:t>
            </a:r>
            <a:r>
              <a:rPr lang="en-GB" sz="3200" b="1" i="0" u="none" strike="noStrike" cap="none" err="1">
                <a:solidFill>
                  <a:srgbClr val="6AB645"/>
                </a:solidFill>
                <a:latin typeface="Titillium Web"/>
                <a:ea typeface="Titillium Web"/>
                <a:cs typeface="Titillium Web"/>
                <a:sym typeface="Titillium Web"/>
              </a:rPr>
              <a:t>produkcji</a:t>
            </a:r>
            <a:r>
              <a:rPr lang="en-GB" sz="3200" b="1" i="0" u="none" strike="noStrike" cap="none">
                <a:solidFill>
                  <a:srgbClr val="6AB645"/>
                </a:solidFill>
                <a:latin typeface="Titillium Web"/>
                <a:ea typeface="Titillium Web"/>
                <a:cs typeface="Titillium Web"/>
                <a:sym typeface="Titillium Web"/>
              </a:rPr>
              <a:t> </a:t>
            </a:r>
            <a:r>
              <a:rPr lang="en-GB" sz="3200" b="1" i="0" u="none" strike="noStrike" cap="none" err="1">
                <a:solidFill>
                  <a:srgbClr val="6AB645"/>
                </a:solidFill>
                <a:latin typeface="Titillium Web"/>
                <a:ea typeface="Titillium Web"/>
                <a:cs typeface="Titillium Web"/>
                <a:sym typeface="Titillium Web"/>
              </a:rPr>
              <a:t>żywności</a:t>
            </a:r>
            <a:endParaRPr sz="1400" b="0" i="0" u="none" strike="noStrike" cap="none">
              <a:solidFill>
                <a:srgbClr val="000000"/>
              </a:solidFill>
              <a:latin typeface="Arial"/>
              <a:ea typeface="Arial"/>
              <a:cs typeface="Arial"/>
              <a:sym typeface="Arial"/>
            </a:endParaRPr>
          </a:p>
        </p:txBody>
      </p:sp>
      <p:sp>
        <p:nvSpPr>
          <p:cNvPr id="262" name="Google Shape;262;p3"/>
          <p:cNvSpPr txBox="1"/>
          <p:nvPr/>
        </p:nvSpPr>
        <p:spPr>
          <a:xfrm>
            <a:off x="643923" y="2596400"/>
            <a:ext cx="2047500" cy="408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6A3E"/>
              </a:buClr>
              <a:buSzPts val="1800"/>
              <a:buFont typeface="Calibri"/>
              <a:buNone/>
            </a:pPr>
            <a:r>
              <a:rPr lang="en-GB" sz="1800" b="1" i="0" u="none" strike="noStrike" cap="none">
                <a:solidFill>
                  <a:srgbClr val="006A3E"/>
                </a:solidFill>
                <a:latin typeface="Titillium Web"/>
                <a:ea typeface="Titillium Web"/>
                <a:cs typeface="Titillium Web"/>
                <a:sym typeface="Titillium Web"/>
              </a:rPr>
              <a:t>SPOŁECZNOŚĆ</a:t>
            </a:r>
            <a:endParaRPr sz="1400" b="1" i="0" u="none" strike="noStrike" cap="none">
              <a:solidFill>
                <a:srgbClr val="000000"/>
              </a:solidFill>
              <a:latin typeface="Titillium Web"/>
              <a:ea typeface="Titillium Web"/>
              <a:cs typeface="Titillium Web"/>
              <a:sym typeface="Titillium Web"/>
            </a:endParaRPr>
          </a:p>
        </p:txBody>
      </p:sp>
      <p:sp>
        <p:nvSpPr>
          <p:cNvPr id="263" name="Google Shape;263;p3"/>
          <p:cNvSpPr txBox="1"/>
          <p:nvPr/>
        </p:nvSpPr>
        <p:spPr>
          <a:xfrm>
            <a:off x="8076000" y="2596409"/>
            <a:ext cx="2372400" cy="408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D430"/>
              </a:buClr>
              <a:buSzPts val="1800"/>
              <a:buFont typeface="Calibri"/>
              <a:buNone/>
            </a:pPr>
            <a:r>
              <a:rPr lang="en-GB" sz="1800" b="1" i="0" u="none" strike="noStrike" cap="none">
                <a:solidFill>
                  <a:srgbClr val="FFD430"/>
                </a:solidFill>
                <a:latin typeface="Titillium Web"/>
                <a:ea typeface="Titillium Web"/>
                <a:cs typeface="Titillium Web"/>
                <a:sym typeface="Titillium Web"/>
              </a:rPr>
              <a:t>PRZEDSIĘBIORCZOŚĆ</a:t>
            </a:r>
            <a:endParaRPr sz="1400" b="1" i="0" u="none" strike="noStrike" cap="none">
              <a:solidFill>
                <a:srgbClr val="000000"/>
              </a:solidFill>
              <a:latin typeface="Titillium Web"/>
              <a:ea typeface="Titillium Web"/>
              <a:cs typeface="Titillium Web"/>
              <a:sym typeface="Titillium Web"/>
            </a:endParaRPr>
          </a:p>
        </p:txBody>
      </p:sp>
      <p:sp>
        <p:nvSpPr>
          <p:cNvPr id="264" name="Google Shape;264;p3"/>
          <p:cNvSpPr/>
          <p:nvPr/>
        </p:nvSpPr>
        <p:spPr>
          <a:xfrm>
            <a:off x="419878" y="423936"/>
            <a:ext cx="7656122" cy="2421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1600" b="1" i="0" u="none" strike="noStrike" cap="none">
                <a:solidFill>
                  <a:srgbClr val="4472C4"/>
                </a:solidFill>
                <a:latin typeface="Titillium Web"/>
                <a:ea typeface="Titillium Web"/>
                <a:cs typeface="Titillium Web"/>
                <a:sym typeface="Titillium Web"/>
              </a:rPr>
              <a:t>WSPÓLNIE DLA LEPSZEJ ŻYWNOŚCI</a:t>
            </a:r>
            <a:endParaRPr lang="pl-PL" sz="1600" b="1" i="0" u="none" strike="noStrike" cap="none">
              <a:solidFill>
                <a:srgbClr val="4472C4"/>
              </a:solidFill>
              <a:latin typeface="Titillium Web"/>
              <a:ea typeface="Titillium Web"/>
              <a:cs typeface="Titillium Web"/>
              <a:sym typeface="Titillium Web"/>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4"/>
          <p:cNvPicPr preferRelativeResize="0"/>
          <p:nvPr/>
        </p:nvPicPr>
        <p:blipFill rotWithShape="1">
          <a:blip r:embed="rId3">
            <a:alphaModFix/>
          </a:blip>
          <a:srcRect/>
          <a:stretch/>
        </p:blipFill>
        <p:spPr>
          <a:xfrm>
            <a:off x="22" y="0"/>
            <a:ext cx="12191952" cy="6858000"/>
          </a:xfrm>
          <a:prstGeom prst="rect">
            <a:avLst/>
          </a:prstGeom>
          <a:noFill/>
          <a:ln>
            <a:noFill/>
          </a:ln>
        </p:spPr>
      </p:pic>
      <p:pic>
        <p:nvPicPr>
          <p:cNvPr id="270" name="Google Shape;270;p4"/>
          <p:cNvPicPr preferRelativeResize="0"/>
          <p:nvPr/>
        </p:nvPicPr>
        <p:blipFill rotWithShape="1">
          <a:blip r:embed="rId4">
            <a:alphaModFix/>
          </a:blip>
          <a:srcRect/>
          <a:stretch/>
        </p:blipFill>
        <p:spPr>
          <a:xfrm>
            <a:off x="492952" y="1644537"/>
            <a:ext cx="1622067" cy="1392395"/>
          </a:xfrm>
          <a:prstGeom prst="rect">
            <a:avLst/>
          </a:prstGeom>
          <a:noFill/>
          <a:ln>
            <a:noFill/>
          </a:ln>
        </p:spPr>
      </p:pic>
      <p:sp>
        <p:nvSpPr>
          <p:cNvPr id="271" name="Google Shape;271;p4"/>
          <p:cNvSpPr txBox="1"/>
          <p:nvPr/>
        </p:nvSpPr>
        <p:spPr>
          <a:xfrm>
            <a:off x="492950" y="2218100"/>
            <a:ext cx="5372100" cy="1246500"/>
          </a:xfrm>
          <a:prstGeom prst="rect">
            <a:avLst/>
          </a:prstGeom>
          <a:noFill/>
          <a:ln>
            <a:noFill/>
          </a:ln>
        </p:spPr>
        <p:txBody>
          <a:bodyPr spcFirstLastPara="1" wrap="square" lIns="91425" tIns="45700" rIns="91425" bIns="45700" anchor="t" anchorCtr="1">
            <a:noAutofit/>
          </a:bodyPr>
          <a:lstStyle/>
          <a:p>
            <a:pPr marL="0" marR="0" lvl="0" indent="0" algn="l" rtl="0">
              <a:lnSpc>
                <a:spcPct val="100000"/>
              </a:lnSpc>
              <a:spcBef>
                <a:spcPts val="0"/>
              </a:spcBef>
              <a:spcAft>
                <a:spcPts val="0"/>
              </a:spcAft>
              <a:buClr>
                <a:schemeClr val="lt1"/>
              </a:buClr>
              <a:buSzPts val="3600"/>
              <a:buFont typeface="Arial"/>
              <a:buNone/>
            </a:pPr>
            <a:r>
              <a:rPr lang="en-GB" sz="2600" b="1" i="0" u="none" strike="noStrike" cap="none">
                <a:solidFill>
                  <a:srgbClr val="2F5496"/>
                </a:solidFill>
                <a:latin typeface="Titillium Web"/>
                <a:ea typeface="Titillium Web"/>
                <a:cs typeface="Titillium Web"/>
                <a:sym typeface="Titillium Web"/>
              </a:rPr>
              <a:t>Naszą wizją jest świat, w którym każdy ma dostęp do bezpiecznej </a:t>
            </a:r>
            <a:br>
              <a:rPr lang="en-GB" sz="2600" b="1" i="0" u="none" strike="noStrike" cap="none">
                <a:solidFill>
                  <a:srgbClr val="2F5496"/>
                </a:solidFill>
                <a:latin typeface="Titillium Web"/>
                <a:ea typeface="Titillium Web"/>
                <a:cs typeface="Titillium Web"/>
                <a:sym typeface="Titillium Web"/>
              </a:rPr>
            </a:br>
            <a:r>
              <a:rPr lang="en-GB" sz="2600" b="1" i="0" u="none" strike="noStrike" cap="none">
                <a:solidFill>
                  <a:srgbClr val="2F5496"/>
                </a:solidFill>
                <a:latin typeface="Titillium Web"/>
                <a:ea typeface="Titillium Web"/>
                <a:cs typeface="Titillium Web"/>
                <a:sym typeface="Titillium Web"/>
              </a:rPr>
              <a:t>i zdrowej żywności w ramach zrównoważonej produkcji. </a:t>
            </a:r>
            <a:br>
              <a:rPr lang="en-GB" sz="2600" b="1" i="0" u="none" strike="noStrike" cap="none">
                <a:solidFill>
                  <a:srgbClr val="2F5496"/>
                </a:solidFill>
                <a:latin typeface="Titillium Web"/>
                <a:ea typeface="Titillium Web"/>
                <a:cs typeface="Titillium Web"/>
                <a:sym typeface="Titillium Web"/>
              </a:rPr>
            </a:br>
            <a:r>
              <a:rPr lang="en-GB" sz="2600" b="1" i="0" u="none" strike="noStrike" cap="none">
                <a:solidFill>
                  <a:srgbClr val="2F5496"/>
                </a:solidFill>
                <a:latin typeface="Titillium Web"/>
                <a:ea typeface="Titillium Web"/>
                <a:cs typeface="Titillium Web"/>
                <a:sym typeface="Titillium Web"/>
              </a:rPr>
              <a:t>Proces ten powinien opierać się </a:t>
            </a:r>
            <a:br>
              <a:rPr lang="en-GB" sz="2600" b="1" i="0" u="none" strike="noStrike" cap="none">
                <a:solidFill>
                  <a:srgbClr val="2F5496"/>
                </a:solidFill>
                <a:latin typeface="Titillium Web"/>
                <a:ea typeface="Titillium Web"/>
                <a:cs typeface="Titillium Web"/>
                <a:sym typeface="Titillium Web"/>
              </a:rPr>
            </a:br>
            <a:r>
              <a:rPr lang="en-GB" sz="2600" b="1" i="0" u="none" strike="noStrike" cap="none">
                <a:solidFill>
                  <a:srgbClr val="2F5496"/>
                </a:solidFill>
                <a:latin typeface="Titillium Web"/>
                <a:ea typeface="Titillium Web"/>
                <a:cs typeface="Titillium Web"/>
                <a:sym typeface="Titillium Web"/>
              </a:rPr>
              <a:t>na uczciwości i zaufaniu </a:t>
            </a:r>
            <a:br>
              <a:rPr lang="en-GB" sz="2600" b="1" i="0" u="none" strike="noStrike" cap="none">
                <a:solidFill>
                  <a:srgbClr val="2F5496"/>
                </a:solidFill>
                <a:latin typeface="Titillium Web"/>
                <a:ea typeface="Titillium Web"/>
                <a:cs typeface="Titillium Web"/>
                <a:sym typeface="Titillium Web"/>
              </a:rPr>
            </a:br>
            <a:r>
              <a:rPr lang="en-GB" sz="2600" b="1" i="0" u="none" strike="noStrike" cap="none">
                <a:solidFill>
                  <a:srgbClr val="2F5496"/>
                </a:solidFill>
                <a:latin typeface="Titillium Web"/>
                <a:ea typeface="Titillium Web"/>
                <a:cs typeface="Titillium Web"/>
                <a:sym typeface="Titillium Web"/>
              </a:rPr>
              <a:t>na każdym etapie.</a:t>
            </a:r>
            <a:endParaRPr sz="2600" b="1" i="0" u="none" strike="noStrike" cap="none">
              <a:solidFill>
                <a:srgbClr val="2F5496"/>
              </a:solidFill>
              <a:latin typeface="Titillium Web"/>
              <a:ea typeface="Titillium Web"/>
              <a:cs typeface="Titillium Web"/>
              <a:sym typeface="Titillium Web"/>
            </a:endParaRPr>
          </a:p>
        </p:txBody>
      </p:sp>
      <p:pic>
        <p:nvPicPr>
          <p:cNvPr id="272" name="Google Shape;272;p4"/>
          <p:cNvPicPr preferRelativeResize="0"/>
          <p:nvPr/>
        </p:nvPicPr>
        <p:blipFill rotWithShape="1">
          <a:blip r:embed="rId5">
            <a:alphaModFix/>
          </a:blip>
          <a:srcRect r="49330"/>
          <a:stretch/>
        </p:blipFill>
        <p:spPr>
          <a:xfrm>
            <a:off x="10171973" y="-345007"/>
            <a:ext cx="2029625" cy="1725500"/>
          </a:xfrm>
          <a:prstGeom prst="rect">
            <a:avLst/>
          </a:prstGeom>
          <a:noFill/>
          <a:ln>
            <a:noFill/>
          </a:ln>
        </p:spPr>
      </p:pic>
      <p:pic>
        <p:nvPicPr>
          <p:cNvPr id="273" name="Google Shape;273;p4" descr="Obraz zawierający tekst&#10;&#10;Opis wygenerowany automatycznie"/>
          <p:cNvPicPr preferRelativeResize="0"/>
          <p:nvPr/>
        </p:nvPicPr>
        <p:blipFill rotWithShape="1">
          <a:blip r:embed="rId6">
            <a:alphaModFix/>
          </a:blip>
          <a:srcRect/>
          <a:stretch/>
        </p:blipFill>
        <p:spPr>
          <a:xfrm>
            <a:off x="492950" y="6104275"/>
            <a:ext cx="1573799" cy="461700"/>
          </a:xfrm>
          <a:prstGeom prst="rect">
            <a:avLst/>
          </a:prstGeom>
          <a:noFill/>
          <a:ln>
            <a:noFill/>
          </a:ln>
        </p:spPr>
      </p:pic>
      <p:sp>
        <p:nvSpPr>
          <p:cNvPr id="274" name="Google Shape;274;p4"/>
          <p:cNvSpPr txBox="1"/>
          <p:nvPr/>
        </p:nvSpPr>
        <p:spPr>
          <a:xfrm>
            <a:off x="361167" y="627018"/>
            <a:ext cx="9820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Arial"/>
              <a:buNone/>
            </a:pPr>
            <a:r>
              <a:rPr lang="en-GB" sz="3200" b="1" i="0" u="none" strike="noStrike" cap="none">
                <a:solidFill>
                  <a:srgbClr val="6AB645"/>
                </a:solidFill>
                <a:latin typeface="Titillium Web"/>
                <a:ea typeface="Titillium Web"/>
                <a:cs typeface="Titillium Web"/>
                <a:sym typeface="Titillium Web"/>
              </a:rPr>
              <a:t>Wizja EIT Food</a:t>
            </a:r>
            <a:endParaRPr sz="1400" b="0" i="0" u="none" strike="noStrike" cap="none">
              <a:solidFill>
                <a:srgbClr val="000000"/>
              </a:solidFill>
              <a:latin typeface="Arial"/>
              <a:ea typeface="Arial"/>
              <a:cs typeface="Arial"/>
              <a:sym typeface="Arial"/>
            </a:endParaRPr>
          </a:p>
        </p:txBody>
      </p:sp>
      <p:sp>
        <p:nvSpPr>
          <p:cNvPr id="9" name="Google Shape;264;p3">
            <a:extLst>
              <a:ext uri="{FF2B5EF4-FFF2-40B4-BE49-F238E27FC236}">
                <a16:creationId xmlns:a16="http://schemas.microsoft.com/office/drawing/2014/main" xmlns="" id="{E61F2E6C-745E-46D2-95CB-22478FCCC395}"/>
              </a:ext>
            </a:extLst>
          </p:cNvPr>
          <p:cNvSpPr/>
          <p:nvPr/>
        </p:nvSpPr>
        <p:spPr>
          <a:xfrm>
            <a:off x="419878" y="423936"/>
            <a:ext cx="7656122" cy="2421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1600" b="1" i="0" u="none" strike="noStrike" cap="none">
                <a:solidFill>
                  <a:srgbClr val="4472C4"/>
                </a:solidFill>
                <a:latin typeface="Titillium Web"/>
                <a:ea typeface="Titillium Web"/>
                <a:cs typeface="Titillium Web"/>
                <a:sym typeface="Titillium Web"/>
              </a:rPr>
              <a:t>WSPÓLNIE DLA LEPSZEJ ŻYWNOŚCI</a:t>
            </a:r>
            <a:endParaRPr lang="pl-PL" sz="1600" b="1" i="0" u="none" strike="noStrike" cap="none">
              <a:solidFill>
                <a:srgbClr val="4472C4"/>
              </a:solidFill>
              <a:latin typeface="Titillium Web"/>
              <a:ea typeface="Titillium Web"/>
              <a:cs typeface="Titillium Web"/>
              <a:sym typeface="Titillium Web"/>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grpSp>
        <p:nvGrpSpPr>
          <p:cNvPr id="280" name="Google Shape;280;p5"/>
          <p:cNvGrpSpPr/>
          <p:nvPr/>
        </p:nvGrpSpPr>
        <p:grpSpPr>
          <a:xfrm>
            <a:off x="1088404" y="1117317"/>
            <a:ext cx="9290369" cy="2472325"/>
            <a:chOff x="627413" y="1175535"/>
            <a:chExt cx="9665386" cy="2646462"/>
          </a:xfrm>
        </p:grpSpPr>
        <p:pic>
          <p:nvPicPr>
            <p:cNvPr id="281" name="Google Shape;281;p5"/>
            <p:cNvPicPr preferRelativeResize="0"/>
            <p:nvPr/>
          </p:nvPicPr>
          <p:blipFill rotWithShape="1">
            <a:blip r:embed="rId3">
              <a:alphaModFix/>
            </a:blip>
            <a:srcRect/>
            <a:stretch/>
          </p:blipFill>
          <p:spPr>
            <a:xfrm>
              <a:off x="627413" y="1175535"/>
              <a:ext cx="2743200" cy="2646462"/>
            </a:xfrm>
            <a:prstGeom prst="rect">
              <a:avLst/>
            </a:prstGeom>
            <a:noFill/>
            <a:ln>
              <a:noFill/>
            </a:ln>
          </p:spPr>
        </p:pic>
        <p:pic>
          <p:nvPicPr>
            <p:cNvPr id="282" name="Google Shape;282;p5"/>
            <p:cNvPicPr preferRelativeResize="0"/>
            <p:nvPr/>
          </p:nvPicPr>
          <p:blipFill rotWithShape="1">
            <a:blip r:embed="rId3">
              <a:alphaModFix/>
            </a:blip>
            <a:srcRect/>
            <a:stretch/>
          </p:blipFill>
          <p:spPr>
            <a:xfrm>
              <a:off x="7549600" y="1175535"/>
              <a:ext cx="2743199" cy="2646461"/>
            </a:xfrm>
            <a:prstGeom prst="rect">
              <a:avLst/>
            </a:prstGeom>
            <a:noFill/>
            <a:ln>
              <a:noFill/>
            </a:ln>
          </p:spPr>
        </p:pic>
        <p:pic>
          <p:nvPicPr>
            <p:cNvPr id="283" name="Google Shape;283;p5"/>
            <p:cNvPicPr preferRelativeResize="0"/>
            <p:nvPr/>
          </p:nvPicPr>
          <p:blipFill rotWithShape="1">
            <a:blip r:embed="rId3">
              <a:alphaModFix/>
            </a:blip>
            <a:srcRect/>
            <a:stretch/>
          </p:blipFill>
          <p:spPr>
            <a:xfrm>
              <a:off x="4031673" y="1175535"/>
              <a:ext cx="2743200" cy="2646462"/>
            </a:xfrm>
            <a:prstGeom prst="rect">
              <a:avLst/>
            </a:prstGeom>
            <a:noFill/>
            <a:ln>
              <a:noFill/>
            </a:ln>
          </p:spPr>
        </p:pic>
        <p:pic>
          <p:nvPicPr>
            <p:cNvPr id="284" name="Google Shape;284;p5"/>
            <p:cNvPicPr preferRelativeResize="0"/>
            <p:nvPr/>
          </p:nvPicPr>
          <p:blipFill rotWithShape="1">
            <a:blip r:embed="rId4">
              <a:alphaModFix/>
            </a:blip>
            <a:srcRect/>
            <a:stretch/>
          </p:blipFill>
          <p:spPr>
            <a:xfrm>
              <a:off x="1245548" y="1893652"/>
              <a:ext cx="1511337" cy="1292486"/>
            </a:xfrm>
            <a:prstGeom prst="rect">
              <a:avLst/>
            </a:prstGeom>
            <a:noFill/>
            <a:ln>
              <a:noFill/>
            </a:ln>
          </p:spPr>
        </p:pic>
        <p:cxnSp>
          <p:nvCxnSpPr>
            <p:cNvPr id="285" name="Google Shape;285;p5"/>
            <p:cNvCxnSpPr/>
            <p:nvPr/>
          </p:nvCxnSpPr>
          <p:spPr>
            <a:xfrm>
              <a:off x="2941492" y="2543174"/>
              <a:ext cx="1515340" cy="8659"/>
            </a:xfrm>
            <a:prstGeom prst="straightConnector1">
              <a:avLst/>
            </a:prstGeom>
            <a:noFill/>
            <a:ln w="38100" cap="flat" cmpd="sng">
              <a:solidFill>
                <a:srgbClr val="4472C4"/>
              </a:solidFill>
              <a:prstDash val="solid"/>
              <a:round/>
              <a:headEnd type="none" w="sm" len="sm"/>
              <a:tailEnd type="none" w="sm" len="sm"/>
            </a:ln>
          </p:spPr>
        </p:cxnSp>
        <p:cxnSp>
          <p:nvCxnSpPr>
            <p:cNvPr id="286" name="Google Shape;286;p5"/>
            <p:cNvCxnSpPr/>
            <p:nvPr/>
          </p:nvCxnSpPr>
          <p:spPr>
            <a:xfrm rot="10800000" flipH="1">
              <a:off x="6361832" y="2521055"/>
              <a:ext cx="1631400" cy="4800"/>
            </a:xfrm>
            <a:prstGeom prst="straightConnector1">
              <a:avLst/>
            </a:prstGeom>
            <a:noFill/>
            <a:ln w="38100" cap="flat" cmpd="sng">
              <a:solidFill>
                <a:srgbClr val="4472C4"/>
              </a:solidFill>
              <a:prstDash val="solid"/>
              <a:round/>
              <a:headEnd type="none" w="sm" len="sm"/>
              <a:tailEnd type="none" w="sm" len="sm"/>
            </a:ln>
          </p:spPr>
        </p:cxnSp>
        <p:pic>
          <p:nvPicPr>
            <p:cNvPr id="287" name="Google Shape;287;p5"/>
            <p:cNvPicPr preferRelativeResize="0"/>
            <p:nvPr/>
          </p:nvPicPr>
          <p:blipFill rotWithShape="1">
            <a:blip r:embed="rId5">
              <a:alphaModFix/>
            </a:blip>
            <a:srcRect/>
            <a:stretch/>
          </p:blipFill>
          <p:spPr>
            <a:xfrm>
              <a:off x="8166618" y="1813923"/>
              <a:ext cx="1578212" cy="1348670"/>
            </a:xfrm>
            <a:prstGeom prst="rect">
              <a:avLst/>
            </a:prstGeom>
            <a:noFill/>
            <a:ln>
              <a:noFill/>
            </a:ln>
          </p:spPr>
        </p:pic>
        <p:pic>
          <p:nvPicPr>
            <p:cNvPr id="288" name="Google Shape;288;p5"/>
            <p:cNvPicPr preferRelativeResize="0"/>
            <p:nvPr/>
          </p:nvPicPr>
          <p:blipFill rotWithShape="1">
            <a:blip r:embed="rId6">
              <a:alphaModFix/>
            </a:blip>
            <a:srcRect/>
            <a:stretch/>
          </p:blipFill>
          <p:spPr>
            <a:xfrm>
              <a:off x="4705783" y="1888114"/>
              <a:ext cx="1369003" cy="1194089"/>
            </a:xfrm>
            <a:prstGeom prst="rect">
              <a:avLst/>
            </a:prstGeom>
            <a:noFill/>
            <a:ln>
              <a:noFill/>
            </a:ln>
          </p:spPr>
        </p:pic>
      </p:grpSp>
      <p:sp>
        <p:nvSpPr>
          <p:cNvPr id="289" name="Google Shape;289;p5"/>
          <p:cNvSpPr txBox="1"/>
          <p:nvPr/>
        </p:nvSpPr>
        <p:spPr>
          <a:xfrm>
            <a:off x="769047" y="3370235"/>
            <a:ext cx="3232200" cy="569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700" b="1" i="0" u="none" strike="noStrike" cap="none">
                <a:solidFill>
                  <a:srgbClr val="6AB645"/>
                </a:solidFill>
                <a:latin typeface="Titillium Web"/>
                <a:ea typeface="Titillium Web"/>
                <a:cs typeface="Titillium Web"/>
                <a:sym typeface="Titillium Web"/>
              </a:rPr>
              <a:t>ROZWÓJ OPARTY NA INNOWACJI</a:t>
            </a:r>
            <a:endParaRPr sz="15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34EA2"/>
              </a:solidFill>
              <a:latin typeface="Calibri"/>
              <a:ea typeface="Calibri"/>
              <a:cs typeface="Calibri"/>
              <a:sym typeface="Calibri"/>
            </a:endParaRPr>
          </a:p>
        </p:txBody>
      </p:sp>
      <p:sp>
        <p:nvSpPr>
          <p:cNvPr id="290" name="Google Shape;290;p5"/>
          <p:cNvSpPr txBox="1"/>
          <p:nvPr/>
        </p:nvSpPr>
        <p:spPr>
          <a:xfrm>
            <a:off x="751472" y="3772410"/>
            <a:ext cx="2962500" cy="2422500"/>
          </a:xfrm>
          <a:prstGeom prst="rect">
            <a:avLst/>
          </a:prstGeom>
          <a:noFill/>
          <a:ln>
            <a:noFill/>
          </a:ln>
        </p:spPr>
        <p:txBody>
          <a:bodyPr spcFirstLastPara="1" wrap="square" lIns="91425" tIns="45700" rIns="91425" bIns="45700" anchor="t" anchorCtr="0">
            <a:noAutofit/>
          </a:bodyPr>
          <a:lstStyle/>
          <a:p>
            <a:pPr marL="285750" marR="0" lvl="0" indent="-273050" algn="l" rtl="0">
              <a:lnSpc>
                <a:spcPct val="100000"/>
              </a:lnSpc>
              <a:spcBef>
                <a:spcPts val="500"/>
              </a:spcBef>
              <a:spcAft>
                <a:spcPts val="0"/>
              </a:spcAft>
              <a:buClr>
                <a:srgbClr val="034EA2"/>
              </a:buClr>
              <a:buSzPts val="1200"/>
              <a:buFont typeface="Courier New"/>
              <a:buChar char="●"/>
            </a:pPr>
            <a:r>
              <a:rPr lang="en-GB" sz="1500" b="0" i="0" u="none" strike="noStrike" cap="none">
                <a:solidFill>
                  <a:srgbClr val="034EA2"/>
                </a:solidFill>
                <a:latin typeface="Titillium Web"/>
                <a:ea typeface="Titillium Web"/>
                <a:cs typeface="Titillium Web"/>
                <a:sym typeface="Titillium Web"/>
              </a:rPr>
              <a:t>Wzrost liczby przedsiębiorstw, które opracowały/zastosowały innowacje</a:t>
            </a:r>
            <a:endParaRPr sz="1500" b="0" i="0" u="none" strike="noStrike" cap="none">
              <a:solidFill>
                <a:srgbClr val="034EA2"/>
              </a:solidFill>
              <a:latin typeface="Titillium Web"/>
              <a:ea typeface="Titillium Web"/>
              <a:cs typeface="Titillium Web"/>
              <a:sym typeface="Titillium Web"/>
            </a:endParaRPr>
          </a:p>
          <a:p>
            <a:pPr marL="285750" marR="0" lvl="0" indent="-273050" algn="l" rtl="0">
              <a:lnSpc>
                <a:spcPct val="100000"/>
              </a:lnSpc>
              <a:spcBef>
                <a:spcPts val="500"/>
              </a:spcBef>
              <a:spcAft>
                <a:spcPts val="0"/>
              </a:spcAft>
              <a:buClr>
                <a:srgbClr val="034EA2"/>
              </a:buClr>
              <a:buSzPts val="1200"/>
              <a:buFont typeface="Courier New"/>
              <a:buChar char="●"/>
            </a:pPr>
            <a:r>
              <a:rPr lang="en-GB" sz="1500" b="0" i="0" u="none" strike="noStrike" cap="none">
                <a:solidFill>
                  <a:srgbClr val="034EA2"/>
                </a:solidFill>
                <a:latin typeface="Titillium Web"/>
                <a:ea typeface="Titillium Web"/>
                <a:cs typeface="Titillium Web"/>
                <a:sym typeface="Titillium Web"/>
              </a:rPr>
              <a:t>Nowe dynamiczne ekosystemy innowacji </a:t>
            </a:r>
            <a:endParaRPr sz="1500" b="0" i="0" u="none" strike="noStrike" cap="none">
              <a:solidFill>
                <a:srgbClr val="034EA2"/>
              </a:solidFill>
              <a:latin typeface="Titillium Web"/>
              <a:ea typeface="Titillium Web"/>
              <a:cs typeface="Titillium Web"/>
              <a:sym typeface="Titillium Web"/>
            </a:endParaRPr>
          </a:p>
          <a:p>
            <a:pPr marL="285750" marR="0" lvl="0" indent="-273050" algn="l" rtl="0">
              <a:lnSpc>
                <a:spcPct val="100000"/>
              </a:lnSpc>
              <a:spcBef>
                <a:spcPts val="500"/>
              </a:spcBef>
              <a:spcAft>
                <a:spcPts val="0"/>
              </a:spcAft>
              <a:buClr>
                <a:srgbClr val="034EA2"/>
              </a:buClr>
              <a:buSzPts val="1200"/>
              <a:buFont typeface="Courier New"/>
              <a:buChar char="●"/>
            </a:pPr>
            <a:r>
              <a:rPr lang="en-GB" sz="1500" b="0" i="0" u="none" strike="noStrike" cap="none">
                <a:solidFill>
                  <a:srgbClr val="034EA2"/>
                </a:solidFill>
                <a:latin typeface="Titillium Web"/>
                <a:ea typeface="Titillium Web"/>
                <a:cs typeface="Titillium Web"/>
                <a:sym typeface="Titillium Web"/>
              </a:rPr>
              <a:t>Długoterminowa stabilizacja </a:t>
            </a:r>
            <a:br>
              <a:rPr lang="en-GB" sz="1500" b="0" i="0" u="none" strike="noStrike" cap="none">
                <a:solidFill>
                  <a:srgbClr val="034EA2"/>
                </a:solidFill>
                <a:latin typeface="Titillium Web"/>
                <a:ea typeface="Titillium Web"/>
                <a:cs typeface="Titillium Web"/>
                <a:sym typeface="Titillium Web"/>
              </a:rPr>
            </a:br>
            <a:r>
              <a:rPr lang="en-GB" sz="1500" b="0" i="0" u="none" strike="noStrike" cap="none">
                <a:solidFill>
                  <a:srgbClr val="034EA2"/>
                </a:solidFill>
                <a:latin typeface="Titillium Web"/>
                <a:ea typeface="Titillium Web"/>
                <a:cs typeface="Titillium Web"/>
                <a:sym typeface="Titillium Web"/>
              </a:rPr>
              <a:t>i rozwój startupów </a:t>
            </a:r>
            <a:endParaRPr sz="1500" b="0" i="0" u="none" strike="noStrike" cap="none">
              <a:solidFill>
                <a:srgbClr val="034EA2"/>
              </a:solidFill>
              <a:latin typeface="Titillium Web"/>
              <a:ea typeface="Titillium Web"/>
              <a:cs typeface="Titillium Web"/>
              <a:sym typeface="Titillium Web"/>
            </a:endParaRPr>
          </a:p>
          <a:p>
            <a:pPr marL="0" marR="0" lvl="0" indent="0" algn="l" rtl="0">
              <a:lnSpc>
                <a:spcPct val="100000"/>
              </a:lnSpc>
              <a:spcBef>
                <a:spcPts val="500"/>
              </a:spcBef>
              <a:spcAft>
                <a:spcPts val="0"/>
              </a:spcAft>
              <a:buClr>
                <a:srgbClr val="000000"/>
              </a:buClr>
              <a:buSzPts val="1500"/>
              <a:buFont typeface="Arial"/>
              <a:buNone/>
            </a:pPr>
            <a:endParaRPr sz="1500" b="0" i="0" u="none" strike="noStrike" cap="none">
              <a:solidFill>
                <a:srgbClr val="034EA2"/>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00"/>
              <a:buFont typeface="Arial"/>
              <a:buNone/>
            </a:pPr>
            <a:endParaRPr sz="1700" b="1" i="0" u="none" strike="noStrike" cap="none">
              <a:solidFill>
                <a:srgbClr val="6AB645"/>
              </a:solidFill>
              <a:latin typeface="Titillium Web"/>
              <a:ea typeface="Titillium Web"/>
              <a:cs typeface="Titillium Web"/>
              <a:sym typeface="Titillium Web"/>
            </a:endParaRPr>
          </a:p>
        </p:txBody>
      </p:sp>
      <p:sp>
        <p:nvSpPr>
          <p:cNvPr id="291" name="Google Shape;291;p5"/>
          <p:cNvSpPr txBox="1"/>
          <p:nvPr/>
        </p:nvSpPr>
        <p:spPr>
          <a:xfrm>
            <a:off x="4174497" y="3370235"/>
            <a:ext cx="3318900" cy="569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700" b="1" i="0" u="none" strike="noStrike" cap="none">
                <a:solidFill>
                  <a:srgbClr val="6AB645"/>
                </a:solidFill>
                <a:latin typeface="Titillium Web"/>
                <a:ea typeface="Titillium Web"/>
                <a:cs typeface="Titillium Web"/>
                <a:sym typeface="Titillium Web"/>
              </a:rPr>
              <a:t>WIĘCEJ LEPSZYCH MIEJSC PRACY</a:t>
            </a:r>
            <a:endParaRPr sz="1700" b="1" i="0" u="none" strike="noStrike" cap="none">
              <a:solidFill>
                <a:srgbClr val="6AB645"/>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34EA2"/>
              </a:solidFill>
              <a:latin typeface="Calibri"/>
              <a:ea typeface="Calibri"/>
              <a:cs typeface="Calibri"/>
              <a:sym typeface="Calibri"/>
            </a:endParaRPr>
          </a:p>
        </p:txBody>
      </p:sp>
      <p:sp>
        <p:nvSpPr>
          <p:cNvPr id="292" name="Google Shape;292;p5"/>
          <p:cNvSpPr txBox="1"/>
          <p:nvPr/>
        </p:nvSpPr>
        <p:spPr>
          <a:xfrm>
            <a:off x="7666622" y="3370235"/>
            <a:ext cx="3942900" cy="109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1700" b="1" i="0" u="none" strike="noStrike" cap="none">
                <a:solidFill>
                  <a:srgbClr val="6AB645"/>
                </a:solidFill>
                <a:latin typeface="Titillium Web"/>
                <a:ea typeface="Titillium Web"/>
                <a:cs typeface="Titillium Web"/>
                <a:sym typeface="Titillium Web"/>
              </a:rPr>
              <a:t>ODDZIAŁYWANIE SPOŁECZNE</a:t>
            </a:r>
            <a:endParaRPr sz="1700" b="1" i="0" u="none" strike="noStrike" cap="none">
              <a:solidFill>
                <a:srgbClr val="6AB645"/>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100"/>
              <a:buFont typeface="Arial"/>
              <a:buNone/>
            </a:pPr>
            <a:endParaRPr sz="1700" b="1" i="0" u="none" strike="noStrike" cap="none">
              <a:solidFill>
                <a:srgbClr val="6AB645"/>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00"/>
              <a:buFont typeface="Arial"/>
              <a:buNone/>
            </a:pPr>
            <a:endParaRPr sz="1700" b="1" i="0" u="none" strike="noStrike" cap="none">
              <a:solidFill>
                <a:srgbClr val="6AB645"/>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34EA2"/>
              </a:solidFill>
              <a:latin typeface="Calibri"/>
              <a:ea typeface="Calibri"/>
              <a:cs typeface="Calibri"/>
              <a:sym typeface="Calibri"/>
            </a:endParaRPr>
          </a:p>
        </p:txBody>
      </p:sp>
      <p:sp>
        <p:nvSpPr>
          <p:cNvPr id="293" name="Google Shape;293;p5"/>
          <p:cNvSpPr txBox="1"/>
          <p:nvPr/>
        </p:nvSpPr>
        <p:spPr>
          <a:xfrm>
            <a:off x="4083825" y="3772400"/>
            <a:ext cx="3384600" cy="2422500"/>
          </a:xfrm>
          <a:prstGeom prst="rect">
            <a:avLst/>
          </a:prstGeom>
          <a:noFill/>
          <a:ln>
            <a:noFill/>
          </a:ln>
        </p:spPr>
        <p:txBody>
          <a:bodyPr spcFirstLastPara="1" wrap="square" lIns="91425" tIns="45700" rIns="91425" bIns="45700" anchor="t" anchorCtr="1">
            <a:noAutofit/>
          </a:bodyPr>
          <a:lstStyle/>
          <a:p>
            <a:pPr marL="457200" marR="0" lvl="0" indent="-323850" algn="l" rtl="0">
              <a:lnSpc>
                <a:spcPct val="100000"/>
              </a:lnSpc>
              <a:spcBef>
                <a:spcPts val="0"/>
              </a:spcBef>
              <a:spcAft>
                <a:spcPts val="0"/>
              </a:spcAft>
              <a:buClr>
                <a:srgbClr val="034EA2"/>
              </a:buClr>
              <a:buSzPts val="1500"/>
              <a:buFont typeface="Titillium Web"/>
              <a:buChar char="●"/>
            </a:pPr>
            <a:r>
              <a:rPr lang="en-GB" sz="1500" b="0" i="0" u="none" strike="noStrike" cap="none">
                <a:solidFill>
                  <a:srgbClr val="034EA2"/>
                </a:solidFill>
                <a:latin typeface="Titillium Web"/>
                <a:ea typeface="Titillium Web"/>
                <a:cs typeface="Titillium Web"/>
                <a:sym typeface="Titillium Web"/>
              </a:rPr>
              <a:t>Bezpośrednio i pośrednio utworzone lub utrzymane miejsca pracy </a:t>
            </a:r>
            <a:endParaRPr sz="1500" b="0" i="0" u="none" strike="noStrike" cap="none">
              <a:solidFill>
                <a:srgbClr val="034EA2"/>
              </a:solidFill>
              <a:latin typeface="Titillium Web"/>
              <a:ea typeface="Titillium Web"/>
              <a:cs typeface="Titillium Web"/>
              <a:sym typeface="Titillium Web"/>
            </a:endParaRPr>
          </a:p>
          <a:p>
            <a:pPr marL="457200" marR="0" lvl="0" indent="-323850" algn="l" rtl="0">
              <a:lnSpc>
                <a:spcPct val="100000"/>
              </a:lnSpc>
              <a:spcBef>
                <a:spcPts val="0"/>
              </a:spcBef>
              <a:spcAft>
                <a:spcPts val="0"/>
              </a:spcAft>
              <a:buClr>
                <a:srgbClr val="034EA2"/>
              </a:buClr>
              <a:buSzPts val="1500"/>
              <a:buFont typeface="Titillium Web"/>
              <a:buChar char="●"/>
            </a:pPr>
            <a:r>
              <a:rPr lang="en-GB" sz="1500" b="0" i="0" u="none" strike="noStrike" cap="none">
                <a:solidFill>
                  <a:srgbClr val="034EA2"/>
                </a:solidFill>
                <a:latin typeface="Titillium Web"/>
                <a:ea typeface="Titillium Web"/>
                <a:cs typeface="Titillium Web"/>
                <a:sym typeface="Titillium Web"/>
              </a:rPr>
              <a:t>Zmniejszenie zatrudnienia w sektorach podwyższonego ryzyka</a:t>
            </a:r>
            <a:endParaRPr sz="1500" b="0" i="0" u="none" strike="noStrike" cap="none">
              <a:solidFill>
                <a:srgbClr val="034EA2"/>
              </a:solidFill>
              <a:latin typeface="Titillium Web"/>
              <a:ea typeface="Titillium Web"/>
              <a:cs typeface="Titillium Web"/>
              <a:sym typeface="Titillium Web"/>
            </a:endParaRPr>
          </a:p>
          <a:p>
            <a:pPr marL="457200" marR="0" lvl="0" indent="-323850" algn="l" rtl="0">
              <a:lnSpc>
                <a:spcPct val="100000"/>
              </a:lnSpc>
              <a:spcBef>
                <a:spcPts val="0"/>
              </a:spcBef>
              <a:spcAft>
                <a:spcPts val="0"/>
              </a:spcAft>
              <a:buClr>
                <a:srgbClr val="034EA2"/>
              </a:buClr>
              <a:buSzPts val="1500"/>
              <a:buFont typeface="Titillium Web"/>
              <a:buChar char="●"/>
            </a:pPr>
            <a:r>
              <a:rPr lang="en-GB" sz="1500" b="0" i="0" u="none" strike="noStrike" cap="none">
                <a:solidFill>
                  <a:srgbClr val="034EA2"/>
                </a:solidFill>
                <a:latin typeface="Titillium Web"/>
                <a:ea typeface="Titillium Web"/>
                <a:cs typeface="Titillium Web"/>
                <a:sym typeface="Titillium Web"/>
              </a:rPr>
              <a:t>Nowe możliwości zatrudnienia</a:t>
            </a:r>
            <a:endParaRPr sz="1500" b="0" i="0" u="none" strike="noStrike" cap="none">
              <a:solidFill>
                <a:srgbClr val="034EA2"/>
              </a:solidFill>
              <a:latin typeface="Titillium Web"/>
              <a:ea typeface="Titillium Web"/>
              <a:cs typeface="Titillium Web"/>
              <a:sym typeface="Titillium Web"/>
            </a:endParaRPr>
          </a:p>
          <a:p>
            <a:pPr marL="457200" marR="0" lvl="0" indent="-323850" algn="l" rtl="0">
              <a:lnSpc>
                <a:spcPct val="100000"/>
              </a:lnSpc>
              <a:spcBef>
                <a:spcPts val="0"/>
              </a:spcBef>
              <a:spcAft>
                <a:spcPts val="0"/>
              </a:spcAft>
              <a:buClr>
                <a:srgbClr val="034EA2"/>
              </a:buClr>
              <a:buSzPts val="1500"/>
              <a:buFont typeface="Titillium Web"/>
              <a:buChar char="●"/>
            </a:pPr>
            <a:r>
              <a:rPr lang="en-GB" sz="1500" b="0" i="0" u="none" strike="noStrike" cap="none">
                <a:solidFill>
                  <a:srgbClr val="034EA2"/>
                </a:solidFill>
                <a:latin typeface="Titillium Web"/>
                <a:ea typeface="Titillium Web"/>
                <a:cs typeface="Titillium Web"/>
                <a:sym typeface="Titillium Web"/>
              </a:rPr>
              <a:t>Ograniczenie luk w umiejętnościach i niedoborów umiejętności</a:t>
            </a:r>
            <a:endParaRPr sz="1500" b="0" i="0" u="none" strike="noStrike" cap="none">
              <a:solidFill>
                <a:srgbClr val="034EA2"/>
              </a:solidFill>
              <a:latin typeface="Titillium Web"/>
              <a:ea typeface="Titillium Web"/>
              <a:cs typeface="Titillium Web"/>
              <a:sym typeface="Titillium Web"/>
            </a:endParaRPr>
          </a:p>
          <a:p>
            <a:pPr marL="45720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34EA2"/>
              </a:solidFill>
              <a:latin typeface="Titillium Web"/>
              <a:ea typeface="Titillium Web"/>
              <a:cs typeface="Titillium Web"/>
              <a:sym typeface="Titillium Web"/>
            </a:endParaRPr>
          </a:p>
          <a:p>
            <a:pPr marL="45720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34EA2"/>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4494"/>
              </a:solidFill>
              <a:latin typeface="Arial"/>
              <a:ea typeface="Arial"/>
              <a:cs typeface="Arial"/>
              <a:sym typeface="Arial"/>
            </a:endParaRPr>
          </a:p>
        </p:txBody>
      </p:sp>
      <p:sp>
        <p:nvSpPr>
          <p:cNvPr id="294" name="Google Shape;294;p5"/>
          <p:cNvSpPr txBox="1"/>
          <p:nvPr/>
        </p:nvSpPr>
        <p:spPr>
          <a:xfrm>
            <a:off x="7666625" y="3772398"/>
            <a:ext cx="4241700" cy="2888100"/>
          </a:xfrm>
          <a:prstGeom prst="rect">
            <a:avLst/>
          </a:prstGeom>
          <a:noFill/>
          <a:ln>
            <a:noFill/>
          </a:ln>
        </p:spPr>
        <p:txBody>
          <a:bodyPr spcFirstLastPara="1" wrap="square" lIns="91425" tIns="45700" rIns="91425" bIns="45700" anchor="t" anchorCtr="1">
            <a:noAutofit/>
          </a:bodyPr>
          <a:lstStyle/>
          <a:p>
            <a:pPr marL="285750" marR="0" lvl="0" indent="-273050" algn="l" rtl="0">
              <a:lnSpc>
                <a:spcPct val="100000"/>
              </a:lnSpc>
              <a:spcBef>
                <a:spcPts val="0"/>
              </a:spcBef>
              <a:spcAft>
                <a:spcPts val="0"/>
              </a:spcAft>
              <a:buClr>
                <a:srgbClr val="034EA2"/>
              </a:buClr>
              <a:buSzPts val="1200"/>
              <a:buFont typeface="Courier New"/>
              <a:buChar char="●"/>
            </a:pPr>
            <a:r>
              <a:rPr lang="en-GB" sz="1500" b="0" i="0" u="none" strike="noStrike" cap="none">
                <a:solidFill>
                  <a:srgbClr val="034EA2"/>
                </a:solidFill>
                <a:latin typeface="Titillium Web"/>
                <a:ea typeface="Titillium Web"/>
                <a:cs typeface="Titillium Web"/>
                <a:sym typeface="Titillium Web"/>
              </a:rPr>
              <a:t>Zmniejszenie względnego ryzyka występowania chorób niezakaźnych </a:t>
            </a:r>
            <a:br>
              <a:rPr lang="en-GB" sz="1500" b="0" i="0" u="none" strike="noStrike" cap="none">
                <a:solidFill>
                  <a:srgbClr val="034EA2"/>
                </a:solidFill>
                <a:latin typeface="Titillium Web"/>
                <a:ea typeface="Titillium Web"/>
                <a:cs typeface="Titillium Web"/>
                <a:sym typeface="Titillium Web"/>
              </a:rPr>
            </a:br>
            <a:r>
              <a:rPr lang="en-GB" sz="1500" b="0" i="0" u="none" strike="noStrike" cap="none">
                <a:solidFill>
                  <a:srgbClr val="034EA2"/>
                </a:solidFill>
                <a:latin typeface="Titillium Web"/>
                <a:ea typeface="Titillium Web"/>
                <a:cs typeface="Titillium Web"/>
                <a:sym typeface="Titillium Web"/>
              </a:rPr>
              <a:t>w populacji docelowej, w zależności </a:t>
            </a:r>
            <a:br>
              <a:rPr lang="en-GB" sz="1500" b="0" i="0" u="none" strike="noStrike" cap="none">
                <a:solidFill>
                  <a:srgbClr val="034EA2"/>
                </a:solidFill>
                <a:latin typeface="Titillium Web"/>
                <a:ea typeface="Titillium Web"/>
                <a:cs typeface="Titillium Web"/>
                <a:sym typeface="Titillium Web"/>
              </a:rPr>
            </a:br>
            <a:r>
              <a:rPr lang="en-GB" sz="1500" b="0" i="0" u="none" strike="noStrike" cap="none">
                <a:solidFill>
                  <a:srgbClr val="034EA2"/>
                </a:solidFill>
                <a:latin typeface="Titillium Web"/>
                <a:ea typeface="Titillium Web"/>
                <a:cs typeface="Titillium Web"/>
                <a:sym typeface="Titillium Web"/>
              </a:rPr>
              <a:t>od czynników żywieniowych</a:t>
            </a:r>
            <a:endParaRPr sz="1500" b="0" i="0" u="none" strike="noStrike" cap="none">
              <a:solidFill>
                <a:srgbClr val="034EA2"/>
              </a:solidFill>
              <a:latin typeface="Titillium Web"/>
              <a:ea typeface="Titillium Web"/>
              <a:cs typeface="Titillium Web"/>
              <a:sym typeface="Titillium Web"/>
            </a:endParaRPr>
          </a:p>
          <a:p>
            <a:pPr marL="285750" marR="0" lvl="0" indent="-273050" algn="l" rtl="0">
              <a:lnSpc>
                <a:spcPct val="100000"/>
              </a:lnSpc>
              <a:spcBef>
                <a:spcPts val="0"/>
              </a:spcBef>
              <a:spcAft>
                <a:spcPts val="0"/>
              </a:spcAft>
              <a:buClr>
                <a:srgbClr val="034EA2"/>
              </a:buClr>
              <a:buSzPts val="1200"/>
              <a:buFont typeface="Courier New"/>
              <a:buChar char="●"/>
            </a:pPr>
            <a:r>
              <a:rPr lang="en-GB" sz="1500" b="0" i="0" u="none" strike="noStrike" cap="none">
                <a:solidFill>
                  <a:srgbClr val="034EA2"/>
                </a:solidFill>
                <a:latin typeface="Titillium Web"/>
                <a:ea typeface="Titillium Web"/>
                <a:cs typeface="Titillium Web"/>
                <a:sym typeface="Titillium Web"/>
              </a:rPr>
              <a:t>Zmniejszenie względnego ryzyka pojawienia się otyłości w docelowych populacjach dzieci </a:t>
            </a:r>
            <a:br>
              <a:rPr lang="en-GB" sz="1500" b="0" i="0" u="none" strike="noStrike" cap="none">
                <a:solidFill>
                  <a:srgbClr val="034EA2"/>
                </a:solidFill>
                <a:latin typeface="Titillium Web"/>
                <a:ea typeface="Titillium Web"/>
                <a:cs typeface="Titillium Web"/>
                <a:sym typeface="Titillium Web"/>
              </a:rPr>
            </a:br>
            <a:r>
              <a:rPr lang="en-GB" sz="1500" b="0" i="0" u="none" strike="noStrike" cap="none">
                <a:solidFill>
                  <a:srgbClr val="034EA2"/>
                </a:solidFill>
                <a:latin typeface="Titillium Web"/>
                <a:ea typeface="Titillium Web"/>
                <a:cs typeface="Titillium Web"/>
                <a:sym typeface="Titillium Web"/>
              </a:rPr>
              <a:t>i młodzieży</a:t>
            </a:r>
            <a:endParaRPr sz="1500" b="0" i="0" u="none" strike="noStrike" cap="none">
              <a:solidFill>
                <a:srgbClr val="034EA2"/>
              </a:solidFill>
              <a:latin typeface="Titillium Web"/>
              <a:ea typeface="Titillium Web"/>
              <a:cs typeface="Titillium Web"/>
              <a:sym typeface="Titillium Web"/>
            </a:endParaRPr>
          </a:p>
          <a:p>
            <a:pPr marL="285750" marR="0" lvl="0" indent="-273050" algn="l" rtl="0">
              <a:lnSpc>
                <a:spcPct val="100000"/>
              </a:lnSpc>
              <a:spcBef>
                <a:spcPts val="0"/>
              </a:spcBef>
              <a:spcAft>
                <a:spcPts val="0"/>
              </a:spcAft>
              <a:buClr>
                <a:srgbClr val="034EA2"/>
              </a:buClr>
              <a:buSzPts val="1200"/>
              <a:buFont typeface="Courier New"/>
              <a:buChar char="●"/>
            </a:pPr>
            <a:r>
              <a:rPr lang="en-GB" sz="1500" b="0" i="0" u="none" strike="noStrike" cap="none">
                <a:solidFill>
                  <a:srgbClr val="034EA2"/>
                </a:solidFill>
                <a:latin typeface="Titillium Web"/>
                <a:ea typeface="Titillium Web"/>
                <a:cs typeface="Titillium Web"/>
                <a:sym typeface="Titillium Web"/>
              </a:rPr>
              <a:t>Zmniejszenie oddziaływania systemu żywnościowego na środowisko </a:t>
            </a:r>
            <a:endParaRPr sz="1500" b="0" i="0" u="none" strike="noStrike" cap="none">
              <a:solidFill>
                <a:srgbClr val="034EA2"/>
              </a:solidFill>
              <a:latin typeface="Titillium Web"/>
              <a:ea typeface="Titillium Web"/>
              <a:cs typeface="Titillium Web"/>
              <a:sym typeface="Titillium Web"/>
            </a:endParaRPr>
          </a:p>
          <a:p>
            <a:pPr marL="285750" marR="0" lvl="0" indent="-273050" algn="l" rtl="0">
              <a:lnSpc>
                <a:spcPct val="100000"/>
              </a:lnSpc>
              <a:spcBef>
                <a:spcPts val="0"/>
              </a:spcBef>
              <a:spcAft>
                <a:spcPts val="0"/>
              </a:spcAft>
              <a:buClr>
                <a:srgbClr val="034EA2"/>
              </a:buClr>
              <a:buSzPts val="1200"/>
              <a:buFont typeface="Courier New"/>
              <a:buChar char="●"/>
            </a:pPr>
            <a:r>
              <a:rPr lang="en-GB" sz="1500" b="0" i="0" u="none" strike="noStrike" cap="none">
                <a:solidFill>
                  <a:srgbClr val="034EA2"/>
                </a:solidFill>
                <a:latin typeface="Titillium Web"/>
                <a:ea typeface="Titillium Web"/>
                <a:cs typeface="Titillium Web"/>
                <a:sym typeface="Titillium Web"/>
              </a:rPr>
              <a:t>Zwiększanie społecznego zwrotu z inwestycji (SROI) dzięki EIT Food</a:t>
            </a:r>
            <a:endParaRPr sz="1500" b="0" i="0" u="none" strike="noStrike" cap="none">
              <a:solidFill>
                <a:srgbClr val="034EA2"/>
              </a:solidFill>
              <a:latin typeface="Titillium Web"/>
              <a:ea typeface="Titillium Web"/>
              <a:cs typeface="Titillium Web"/>
              <a:sym typeface="Titillium Web"/>
            </a:endParaRPr>
          </a:p>
          <a:p>
            <a:pPr marL="45720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34EA2"/>
              </a:solidFill>
              <a:latin typeface="Titillium Web"/>
              <a:ea typeface="Titillium Web"/>
              <a:cs typeface="Titillium Web"/>
              <a:sym typeface="Titillium Web"/>
            </a:endParaRPr>
          </a:p>
        </p:txBody>
      </p:sp>
      <p:sp>
        <p:nvSpPr>
          <p:cNvPr id="295" name="Google Shape;295;p5"/>
          <p:cNvSpPr txBox="1"/>
          <p:nvPr/>
        </p:nvSpPr>
        <p:spPr>
          <a:xfrm>
            <a:off x="361167" y="627018"/>
            <a:ext cx="9820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3200" b="1" i="0" u="none" strike="noStrike" cap="none">
                <a:solidFill>
                  <a:srgbClr val="6AB645"/>
                </a:solidFill>
                <a:latin typeface="Titillium Web"/>
                <a:ea typeface="Titillium Web"/>
                <a:cs typeface="Titillium Web"/>
                <a:sym typeface="Titillium Web"/>
              </a:rPr>
              <a:t>Wpływ EIT Food</a:t>
            </a:r>
            <a:endParaRPr sz="3200" b="1" i="0" u="none" strike="noStrike" cap="none">
              <a:solidFill>
                <a:srgbClr val="6AB645"/>
              </a:solidFill>
              <a:latin typeface="Titillium Web"/>
              <a:ea typeface="Titillium Web"/>
              <a:cs typeface="Titillium Web"/>
              <a:sym typeface="Titillium Web"/>
            </a:endParaRPr>
          </a:p>
        </p:txBody>
      </p:sp>
      <p:sp>
        <p:nvSpPr>
          <p:cNvPr id="19" name="Google Shape;264;p3">
            <a:extLst>
              <a:ext uri="{FF2B5EF4-FFF2-40B4-BE49-F238E27FC236}">
                <a16:creationId xmlns:a16="http://schemas.microsoft.com/office/drawing/2014/main" xmlns="" id="{F0B02742-0343-44FD-84BA-BC6F9A097B47}"/>
              </a:ext>
            </a:extLst>
          </p:cNvPr>
          <p:cNvSpPr/>
          <p:nvPr/>
        </p:nvSpPr>
        <p:spPr>
          <a:xfrm>
            <a:off x="419878" y="423936"/>
            <a:ext cx="7656122" cy="2421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1600" b="1" i="0" u="none" strike="noStrike" cap="none">
                <a:solidFill>
                  <a:srgbClr val="4472C4"/>
                </a:solidFill>
                <a:latin typeface="Titillium Web"/>
                <a:ea typeface="Titillium Web"/>
                <a:cs typeface="Titillium Web"/>
                <a:sym typeface="Titillium Web"/>
              </a:rPr>
              <a:t>WSPÓLNIE DLA LEPSZEJ ŻYWNOŚCI</a:t>
            </a:r>
            <a:endParaRPr lang="pl-PL" sz="1600" b="1" i="0" u="none" strike="noStrike" cap="none">
              <a:solidFill>
                <a:srgbClr val="4472C4"/>
              </a:solidFill>
              <a:latin typeface="Titillium Web"/>
              <a:ea typeface="Titillium Web"/>
              <a:cs typeface="Titillium Web"/>
              <a:sym typeface="Titillium Web"/>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0"/>
        <p:cNvGrpSpPr/>
        <p:nvPr/>
      </p:nvGrpSpPr>
      <p:grpSpPr>
        <a:xfrm>
          <a:off x="0" y="0"/>
          <a:ext cx="0" cy="0"/>
          <a:chOff x="0" y="0"/>
          <a:chExt cx="0" cy="0"/>
        </a:xfrm>
      </p:grpSpPr>
      <p:pic>
        <p:nvPicPr>
          <p:cNvPr id="301" name="Google Shape;301;p12"/>
          <p:cNvPicPr preferRelativeResize="0"/>
          <p:nvPr/>
        </p:nvPicPr>
        <p:blipFill rotWithShape="1">
          <a:blip r:embed="rId4">
            <a:alphaModFix amt="20000"/>
          </a:blip>
          <a:srcRect r="2100"/>
          <a:stretch/>
        </p:blipFill>
        <p:spPr>
          <a:xfrm>
            <a:off x="5436170" y="0"/>
            <a:ext cx="6736089" cy="6858000"/>
          </a:xfrm>
          <a:prstGeom prst="rect">
            <a:avLst/>
          </a:prstGeom>
          <a:noFill/>
          <a:ln>
            <a:noFill/>
          </a:ln>
        </p:spPr>
      </p:pic>
      <p:pic>
        <p:nvPicPr>
          <p:cNvPr id="302" name="Google Shape;302;p12"/>
          <p:cNvPicPr preferRelativeResize="0"/>
          <p:nvPr/>
        </p:nvPicPr>
        <p:blipFill rotWithShape="1">
          <a:blip r:embed="rId5">
            <a:alphaModFix/>
          </a:blip>
          <a:srcRect l="1" t="14810" r="30606"/>
          <a:stretch/>
        </p:blipFill>
        <p:spPr>
          <a:xfrm>
            <a:off x="6934349" y="-10450"/>
            <a:ext cx="5260633" cy="6322616"/>
          </a:xfrm>
          <a:prstGeom prst="rect">
            <a:avLst/>
          </a:prstGeom>
          <a:noFill/>
          <a:ln>
            <a:noFill/>
          </a:ln>
        </p:spPr>
      </p:pic>
      <p:sp>
        <p:nvSpPr>
          <p:cNvPr id="303" name="Google Shape;303;p12"/>
          <p:cNvSpPr txBox="1">
            <a:spLocks noGrp="1"/>
          </p:cNvSpPr>
          <p:nvPr>
            <p:ph type="body" idx="1"/>
          </p:nvPr>
        </p:nvSpPr>
        <p:spPr>
          <a:xfrm>
            <a:off x="353444" y="2451906"/>
            <a:ext cx="6258300" cy="696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3F3F3F"/>
              </a:buClr>
              <a:buSzPts val="1400"/>
              <a:buNone/>
            </a:pPr>
            <a:r>
              <a:rPr lang="en-GB" sz="1400" err="1">
                <a:solidFill>
                  <a:srgbClr val="034EA2"/>
                </a:solidFill>
                <a:latin typeface="Titillium Web"/>
                <a:ea typeface="Titillium Web"/>
                <a:cs typeface="Titillium Web"/>
                <a:sym typeface="Titillium Web"/>
              </a:rPr>
              <a:t>Naszą</a:t>
            </a:r>
            <a:r>
              <a:rPr lang="en-GB" sz="1400">
                <a:solidFill>
                  <a:srgbClr val="034EA2"/>
                </a:solidFill>
                <a:latin typeface="Titillium Web"/>
                <a:ea typeface="Titillium Web"/>
                <a:cs typeface="Titillium Web"/>
                <a:sym typeface="Titillium Web"/>
              </a:rPr>
              <a:t> </a:t>
            </a:r>
            <a:r>
              <a:rPr lang="en-GB" sz="1400" err="1">
                <a:solidFill>
                  <a:srgbClr val="034EA2"/>
                </a:solidFill>
                <a:latin typeface="Titillium Web"/>
                <a:ea typeface="Titillium Web"/>
                <a:cs typeface="Titillium Web"/>
                <a:sym typeface="Titillium Web"/>
              </a:rPr>
              <a:t>wizją</a:t>
            </a:r>
            <a:r>
              <a:rPr lang="en-GB" sz="1400">
                <a:solidFill>
                  <a:srgbClr val="034EA2"/>
                </a:solidFill>
                <a:latin typeface="Titillium Web"/>
                <a:ea typeface="Titillium Web"/>
                <a:cs typeface="Titillium Web"/>
                <a:sym typeface="Titillium Web"/>
              </a:rPr>
              <a:t> jest </a:t>
            </a:r>
            <a:r>
              <a:rPr lang="en-GB" sz="1400" err="1">
                <a:solidFill>
                  <a:srgbClr val="034EA2"/>
                </a:solidFill>
                <a:latin typeface="Titillium Web"/>
                <a:ea typeface="Titillium Web"/>
                <a:cs typeface="Titillium Web"/>
                <a:sym typeface="Titillium Web"/>
              </a:rPr>
              <a:t>świat</a:t>
            </a:r>
            <a:r>
              <a:rPr lang="en-GB" sz="1400">
                <a:solidFill>
                  <a:srgbClr val="034EA2"/>
                </a:solidFill>
                <a:latin typeface="Titillium Web"/>
                <a:ea typeface="Titillium Web"/>
                <a:cs typeface="Titillium Web"/>
                <a:sym typeface="Titillium Web"/>
              </a:rPr>
              <a:t>, w </a:t>
            </a:r>
            <a:r>
              <a:rPr lang="en-GB" sz="1400" err="1">
                <a:solidFill>
                  <a:srgbClr val="034EA2"/>
                </a:solidFill>
                <a:latin typeface="Titillium Web"/>
                <a:ea typeface="Titillium Web"/>
                <a:cs typeface="Titillium Web"/>
                <a:sym typeface="Titillium Web"/>
              </a:rPr>
              <a:t>którym</a:t>
            </a:r>
            <a:r>
              <a:rPr lang="en-GB" sz="1400">
                <a:solidFill>
                  <a:srgbClr val="034EA2"/>
                </a:solidFill>
                <a:latin typeface="Titillium Web"/>
                <a:ea typeface="Titillium Web"/>
                <a:cs typeface="Titillium Web"/>
                <a:sym typeface="Titillium Web"/>
              </a:rPr>
              <a:t> </a:t>
            </a:r>
            <a:r>
              <a:rPr lang="en-GB" sz="1400" err="1">
                <a:solidFill>
                  <a:srgbClr val="034EA2"/>
                </a:solidFill>
                <a:latin typeface="Titillium Web"/>
                <a:ea typeface="Titillium Web"/>
                <a:cs typeface="Titillium Web"/>
                <a:sym typeface="Titillium Web"/>
              </a:rPr>
              <a:t>każdy</a:t>
            </a:r>
            <a:r>
              <a:rPr lang="en-GB" sz="1400">
                <a:solidFill>
                  <a:srgbClr val="034EA2"/>
                </a:solidFill>
                <a:latin typeface="Titillium Web"/>
                <a:ea typeface="Titillium Web"/>
                <a:cs typeface="Titillium Web"/>
                <a:sym typeface="Titillium Web"/>
              </a:rPr>
              <a:t> ma </a:t>
            </a:r>
            <a:r>
              <a:rPr lang="en-GB" sz="1400" err="1">
                <a:solidFill>
                  <a:srgbClr val="034EA2"/>
                </a:solidFill>
                <a:latin typeface="Titillium Web"/>
                <a:ea typeface="Titillium Web"/>
                <a:cs typeface="Titillium Web"/>
                <a:sym typeface="Titillium Web"/>
              </a:rPr>
              <a:t>dostęp</a:t>
            </a:r>
            <a:r>
              <a:rPr lang="en-GB" sz="1400">
                <a:solidFill>
                  <a:srgbClr val="034EA2"/>
                </a:solidFill>
                <a:latin typeface="Titillium Web"/>
                <a:ea typeface="Titillium Web"/>
                <a:cs typeface="Titillium Web"/>
                <a:sym typeface="Titillium Web"/>
              </a:rPr>
              <a:t> do </a:t>
            </a:r>
            <a:r>
              <a:rPr lang="en-GB" sz="1400" err="1">
                <a:solidFill>
                  <a:srgbClr val="034EA2"/>
                </a:solidFill>
                <a:latin typeface="Titillium Web"/>
                <a:ea typeface="Titillium Web"/>
                <a:cs typeface="Titillium Web"/>
                <a:sym typeface="Titillium Web"/>
              </a:rPr>
              <a:t>bezpiecznej</a:t>
            </a:r>
            <a:r>
              <a:rPr lang="en-GB" sz="1400">
                <a:solidFill>
                  <a:srgbClr val="034EA2"/>
                </a:solidFill>
                <a:latin typeface="Titillium Web"/>
                <a:ea typeface="Titillium Web"/>
                <a:cs typeface="Titillium Web"/>
                <a:sym typeface="Titillium Web"/>
              </a:rPr>
              <a:t> </a:t>
            </a:r>
            <a:br>
              <a:rPr lang="en-GB" sz="1400">
                <a:solidFill>
                  <a:srgbClr val="034EA2"/>
                </a:solidFill>
                <a:latin typeface="Titillium Web"/>
                <a:ea typeface="Titillium Web"/>
                <a:cs typeface="Titillium Web"/>
                <a:sym typeface="Titillium Web"/>
              </a:rPr>
            </a:br>
            <a:r>
              <a:rPr lang="en-GB" sz="1400" err="1">
                <a:solidFill>
                  <a:srgbClr val="034EA2"/>
                </a:solidFill>
                <a:latin typeface="Titillium Web"/>
                <a:ea typeface="Titillium Web"/>
                <a:cs typeface="Titillium Web"/>
                <a:sym typeface="Titillium Web"/>
              </a:rPr>
              <a:t>i</a:t>
            </a:r>
            <a:r>
              <a:rPr lang="en-GB" sz="1400">
                <a:solidFill>
                  <a:srgbClr val="034EA2"/>
                </a:solidFill>
                <a:latin typeface="Titillium Web"/>
                <a:ea typeface="Titillium Web"/>
                <a:cs typeface="Titillium Web"/>
                <a:sym typeface="Titillium Web"/>
              </a:rPr>
              <a:t> </a:t>
            </a:r>
            <a:r>
              <a:rPr lang="en-GB" sz="1400" err="1">
                <a:solidFill>
                  <a:srgbClr val="034EA2"/>
                </a:solidFill>
                <a:latin typeface="Titillium Web"/>
                <a:ea typeface="Titillium Web"/>
                <a:cs typeface="Titillium Web"/>
                <a:sym typeface="Titillium Web"/>
              </a:rPr>
              <a:t>zdrowej</a:t>
            </a:r>
            <a:r>
              <a:rPr lang="en-GB" sz="1400">
                <a:solidFill>
                  <a:srgbClr val="034EA2"/>
                </a:solidFill>
                <a:latin typeface="Titillium Web"/>
                <a:ea typeface="Titillium Web"/>
                <a:cs typeface="Titillium Web"/>
                <a:sym typeface="Titillium Web"/>
              </a:rPr>
              <a:t> </a:t>
            </a:r>
            <a:r>
              <a:rPr lang="en-GB" sz="1400" err="1">
                <a:solidFill>
                  <a:srgbClr val="034EA2"/>
                </a:solidFill>
                <a:latin typeface="Titillium Web"/>
                <a:ea typeface="Titillium Web"/>
                <a:cs typeface="Titillium Web"/>
                <a:sym typeface="Titillium Web"/>
              </a:rPr>
              <a:t>żywności</a:t>
            </a:r>
            <a:r>
              <a:rPr lang="en-GB" sz="1400">
                <a:solidFill>
                  <a:srgbClr val="034EA2"/>
                </a:solidFill>
                <a:latin typeface="Titillium Web"/>
                <a:ea typeface="Titillium Web"/>
                <a:cs typeface="Titillium Web"/>
                <a:sym typeface="Titillium Web"/>
              </a:rPr>
              <a:t> w </a:t>
            </a:r>
            <a:r>
              <a:rPr lang="en-GB" sz="1400" err="1">
                <a:solidFill>
                  <a:srgbClr val="034EA2"/>
                </a:solidFill>
                <a:latin typeface="Titillium Web"/>
                <a:ea typeface="Titillium Web"/>
                <a:cs typeface="Titillium Web"/>
                <a:sym typeface="Titillium Web"/>
              </a:rPr>
              <a:t>ramach</a:t>
            </a:r>
            <a:r>
              <a:rPr lang="en-GB" sz="1400">
                <a:solidFill>
                  <a:srgbClr val="034EA2"/>
                </a:solidFill>
                <a:latin typeface="Titillium Web"/>
                <a:ea typeface="Titillium Web"/>
                <a:cs typeface="Titillium Web"/>
                <a:sym typeface="Titillium Web"/>
              </a:rPr>
              <a:t> </a:t>
            </a:r>
            <a:r>
              <a:rPr lang="en-GB" sz="1400" err="1">
                <a:solidFill>
                  <a:srgbClr val="034EA2"/>
                </a:solidFill>
                <a:latin typeface="Titillium Web"/>
                <a:ea typeface="Titillium Web"/>
                <a:cs typeface="Titillium Web"/>
                <a:sym typeface="Titillium Web"/>
              </a:rPr>
              <a:t>zrównoważonej</a:t>
            </a:r>
            <a:r>
              <a:rPr lang="en-GB" sz="1400">
                <a:solidFill>
                  <a:srgbClr val="034EA2"/>
                </a:solidFill>
                <a:latin typeface="Titillium Web"/>
                <a:ea typeface="Titillium Web"/>
                <a:cs typeface="Titillium Web"/>
                <a:sym typeface="Titillium Web"/>
              </a:rPr>
              <a:t> </a:t>
            </a:r>
            <a:r>
              <a:rPr lang="en-GB" sz="1400" err="1">
                <a:solidFill>
                  <a:srgbClr val="034EA2"/>
                </a:solidFill>
                <a:latin typeface="Titillium Web"/>
                <a:ea typeface="Titillium Web"/>
                <a:cs typeface="Titillium Web"/>
                <a:sym typeface="Titillium Web"/>
              </a:rPr>
              <a:t>produkcji</a:t>
            </a:r>
            <a:r>
              <a:rPr lang="en-GB" sz="1400">
                <a:solidFill>
                  <a:srgbClr val="034EA2"/>
                </a:solidFill>
                <a:latin typeface="Titillium Web"/>
                <a:ea typeface="Titillium Web"/>
                <a:cs typeface="Titillium Web"/>
                <a:sym typeface="Titillium Web"/>
              </a:rPr>
              <a:t>. </a:t>
            </a:r>
            <a:br>
              <a:rPr lang="en-GB" sz="1400">
                <a:solidFill>
                  <a:srgbClr val="034EA2"/>
                </a:solidFill>
                <a:latin typeface="Titillium Web"/>
                <a:ea typeface="Titillium Web"/>
                <a:cs typeface="Titillium Web"/>
                <a:sym typeface="Titillium Web"/>
              </a:rPr>
            </a:br>
            <a:r>
              <a:rPr lang="en-GB" sz="1400" err="1">
                <a:solidFill>
                  <a:srgbClr val="034EA2"/>
                </a:solidFill>
                <a:latin typeface="Titillium Web"/>
                <a:ea typeface="Titillium Web"/>
                <a:cs typeface="Titillium Web"/>
                <a:sym typeface="Titillium Web"/>
              </a:rPr>
              <a:t>Proces</a:t>
            </a:r>
            <a:r>
              <a:rPr lang="en-GB" sz="1400">
                <a:solidFill>
                  <a:srgbClr val="034EA2"/>
                </a:solidFill>
                <a:latin typeface="Titillium Web"/>
                <a:ea typeface="Titillium Web"/>
                <a:cs typeface="Titillium Web"/>
                <a:sym typeface="Titillium Web"/>
              </a:rPr>
              <a:t> ten </a:t>
            </a:r>
            <a:r>
              <a:rPr lang="en-GB" sz="1400" err="1">
                <a:solidFill>
                  <a:srgbClr val="034EA2"/>
                </a:solidFill>
                <a:latin typeface="Titillium Web"/>
                <a:ea typeface="Titillium Web"/>
                <a:cs typeface="Titillium Web"/>
                <a:sym typeface="Titillium Web"/>
              </a:rPr>
              <a:t>powinien</a:t>
            </a:r>
            <a:r>
              <a:rPr lang="en-GB" sz="1400">
                <a:solidFill>
                  <a:srgbClr val="034EA2"/>
                </a:solidFill>
                <a:latin typeface="Titillium Web"/>
                <a:ea typeface="Titillium Web"/>
                <a:cs typeface="Titillium Web"/>
                <a:sym typeface="Titillium Web"/>
              </a:rPr>
              <a:t> </a:t>
            </a:r>
            <a:r>
              <a:rPr lang="en-GB" sz="1400" err="1">
                <a:solidFill>
                  <a:srgbClr val="034EA2"/>
                </a:solidFill>
                <a:latin typeface="Titillium Web"/>
                <a:ea typeface="Titillium Web"/>
                <a:cs typeface="Titillium Web"/>
                <a:sym typeface="Titillium Web"/>
              </a:rPr>
              <a:t>opierać</a:t>
            </a:r>
            <a:r>
              <a:rPr lang="en-GB" sz="1400">
                <a:solidFill>
                  <a:srgbClr val="034EA2"/>
                </a:solidFill>
                <a:latin typeface="Titillium Web"/>
                <a:ea typeface="Titillium Web"/>
                <a:cs typeface="Titillium Web"/>
                <a:sym typeface="Titillium Web"/>
              </a:rPr>
              <a:t> </a:t>
            </a:r>
            <a:r>
              <a:rPr lang="en-GB" sz="1400" err="1">
                <a:solidFill>
                  <a:srgbClr val="034EA2"/>
                </a:solidFill>
                <a:latin typeface="Titillium Web"/>
                <a:ea typeface="Titillium Web"/>
                <a:cs typeface="Titillium Web"/>
                <a:sym typeface="Titillium Web"/>
              </a:rPr>
              <a:t>się</a:t>
            </a:r>
            <a:r>
              <a:rPr lang="en-GB" sz="1400">
                <a:solidFill>
                  <a:srgbClr val="034EA2"/>
                </a:solidFill>
                <a:latin typeface="Titillium Web"/>
                <a:ea typeface="Titillium Web"/>
                <a:cs typeface="Titillium Web"/>
                <a:sym typeface="Titillium Web"/>
              </a:rPr>
              <a:t> </a:t>
            </a:r>
            <a:r>
              <a:rPr lang="en-GB" sz="1400" err="1">
                <a:solidFill>
                  <a:srgbClr val="034EA2"/>
                </a:solidFill>
                <a:latin typeface="Titillium Web"/>
                <a:ea typeface="Titillium Web"/>
                <a:cs typeface="Titillium Web"/>
                <a:sym typeface="Titillium Web"/>
              </a:rPr>
              <a:t>na</a:t>
            </a:r>
            <a:r>
              <a:rPr lang="en-GB" sz="1400">
                <a:solidFill>
                  <a:srgbClr val="034EA2"/>
                </a:solidFill>
                <a:latin typeface="Titillium Web"/>
                <a:ea typeface="Titillium Web"/>
                <a:cs typeface="Titillium Web"/>
                <a:sym typeface="Titillium Web"/>
              </a:rPr>
              <a:t> </a:t>
            </a:r>
            <a:r>
              <a:rPr lang="en-GB" sz="1400" err="1">
                <a:solidFill>
                  <a:srgbClr val="034EA2"/>
                </a:solidFill>
                <a:latin typeface="Titillium Web"/>
                <a:ea typeface="Titillium Web"/>
                <a:cs typeface="Titillium Web"/>
                <a:sym typeface="Titillium Web"/>
              </a:rPr>
              <a:t>uczciwości</a:t>
            </a:r>
            <a:r>
              <a:rPr lang="en-GB" sz="1400">
                <a:solidFill>
                  <a:srgbClr val="034EA2"/>
                </a:solidFill>
                <a:latin typeface="Titillium Web"/>
                <a:ea typeface="Titillium Web"/>
                <a:cs typeface="Titillium Web"/>
                <a:sym typeface="Titillium Web"/>
              </a:rPr>
              <a:t> </a:t>
            </a:r>
            <a:r>
              <a:rPr lang="en-GB" sz="1400" err="1">
                <a:solidFill>
                  <a:srgbClr val="034EA2"/>
                </a:solidFill>
                <a:latin typeface="Titillium Web"/>
                <a:ea typeface="Titillium Web"/>
                <a:cs typeface="Titillium Web"/>
                <a:sym typeface="Titillium Web"/>
              </a:rPr>
              <a:t>i</a:t>
            </a:r>
            <a:r>
              <a:rPr lang="en-GB" sz="1400">
                <a:solidFill>
                  <a:srgbClr val="034EA2"/>
                </a:solidFill>
                <a:latin typeface="Titillium Web"/>
                <a:ea typeface="Titillium Web"/>
                <a:cs typeface="Titillium Web"/>
                <a:sym typeface="Titillium Web"/>
              </a:rPr>
              <a:t> </a:t>
            </a:r>
            <a:r>
              <a:rPr lang="en-GB" sz="1400" err="1">
                <a:solidFill>
                  <a:srgbClr val="034EA2"/>
                </a:solidFill>
                <a:latin typeface="Titillium Web"/>
                <a:ea typeface="Titillium Web"/>
                <a:cs typeface="Titillium Web"/>
                <a:sym typeface="Titillium Web"/>
              </a:rPr>
              <a:t>zaufaniu</a:t>
            </a:r>
            <a:r>
              <a:rPr lang="en-GB" sz="1400">
                <a:solidFill>
                  <a:srgbClr val="034EA2"/>
                </a:solidFill>
                <a:latin typeface="Titillium Web"/>
                <a:ea typeface="Titillium Web"/>
                <a:cs typeface="Titillium Web"/>
                <a:sym typeface="Titillium Web"/>
              </a:rPr>
              <a:t> </a:t>
            </a:r>
            <a:br>
              <a:rPr lang="en-GB" sz="1400">
                <a:solidFill>
                  <a:srgbClr val="034EA2"/>
                </a:solidFill>
                <a:latin typeface="Titillium Web"/>
                <a:ea typeface="Titillium Web"/>
                <a:cs typeface="Titillium Web"/>
                <a:sym typeface="Titillium Web"/>
              </a:rPr>
            </a:br>
            <a:r>
              <a:rPr lang="en-GB" sz="1400" err="1">
                <a:solidFill>
                  <a:srgbClr val="034EA2"/>
                </a:solidFill>
                <a:latin typeface="Titillium Web"/>
                <a:ea typeface="Titillium Web"/>
                <a:cs typeface="Titillium Web"/>
                <a:sym typeface="Titillium Web"/>
              </a:rPr>
              <a:t>na</a:t>
            </a:r>
            <a:r>
              <a:rPr lang="en-GB" sz="1400">
                <a:solidFill>
                  <a:srgbClr val="034EA2"/>
                </a:solidFill>
                <a:latin typeface="Titillium Web"/>
                <a:ea typeface="Titillium Web"/>
                <a:cs typeface="Titillium Web"/>
                <a:sym typeface="Titillium Web"/>
              </a:rPr>
              <a:t> </a:t>
            </a:r>
            <a:r>
              <a:rPr lang="en-GB" sz="1400" err="1">
                <a:solidFill>
                  <a:srgbClr val="034EA2"/>
                </a:solidFill>
                <a:latin typeface="Titillium Web"/>
                <a:ea typeface="Titillium Web"/>
                <a:cs typeface="Titillium Web"/>
                <a:sym typeface="Titillium Web"/>
              </a:rPr>
              <a:t>każdym</a:t>
            </a:r>
            <a:r>
              <a:rPr lang="en-GB" sz="1400">
                <a:solidFill>
                  <a:srgbClr val="034EA2"/>
                </a:solidFill>
                <a:latin typeface="Titillium Web"/>
                <a:ea typeface="Titillium Web"/>
                <a:cs typeface="Titillium Web"/>
                <a:sym typeface="Titillium Web"/>
              </a:rPr>
              <a:t> </a:t>
            </a:r>
            <a:r>
              <a:rPr lang="en-GB" sz="1400" err="1">
                <a:solidFill>
                  <a:srgbClr val="034EA2"/>
                </a:solidFill>
                <a:latin typeface="Titillium Web"/>
                <a:ea typeface="Titillium Web"/>
                <a:cs typeface="Titillium Web"/>
                <a:sym typeface="Titillium Web"/>
              </a:rPr>
              <a:t>etapie</a:t>
            </a:r>
            <a:r>
              <a:rPr lang="en-GB" sz="1400">
                <a:solidFill>
                  <a:srgbClr val="034EA2"/>
                </a:solidFill>
                <a:latin typeface="Titillium Web"/>
                <a:ea typeface="Titillium Web"/>
                <a:cs typeface="Titillium Web"/>
                <a:sym typeface="Titillium Web"/>
              </a:rPr>
              <a:t>.</a:t>
            </a:r>
            <a:endParaRPr sz="2700"/>
          </a:p>
        </p:txBody>
      </p:sp>
      <p:pic>
        <p:nvPicPr>
          <p:cNvPr id="304" name="Google Shape;304;p12"/>
          <p:cNvPicPr preferRelativeResize="0"/>
          <p:nvPr/>
        </p:nvPicPr>
        <p:blipFill rotWithShape="1">
          <a:blip r:embed="rId6">
            <a:alphaModFix/>
          </a:blip>
          <a:srcRect/>
          <a:stretch/>
        </p:blipFill>
        <p:spPr>
          <a:xfrm>
            <a:off x="9590873" y="5557934"/>
            <a:ext cx="649955" cy="594640"/>
          </a:xfrm>
          <a:prstGeom prst="rect">
            <a:avLst/>
          </a:prstGeom>
          <a:noFill/>
          <a:ln>
            <a:noFill/>
          </a:ln>
        </p:spPr>
      </p:pic>
      <p:pic>
        <p:nvPicPr>
          <p:cNvPr id="305" name="Google Shape;305;p12"/>
          <p:cNvPicPr preferRelativeResize="0"/>
          <p:nvPr/>
        </p:nvPicPr>
        <p:blipFill rotWithShape="1">
          <a:blip r:embed="rId7">
            <a:alphaModFix/>
          </a:blip>
          <a:srcRect/>
          <a:stretch/>
        </p:blipFill>
        <p:spPr>
          <a:xfrm>
            <a:off x="7567177" y="316781"/>
            <a:ext cx="1113658" cy="752081"/>
          </a:xfrm>
          <a:prstGeom prst="rect">
            <a:avLst/>
          </a:prstGeom>
          <a:noFill/>
          <a:ln>
            <a:noFill/>
          </a:ln>
        </p:spPr>
      </p:pic>
      <p:pic>
        <p:nvPicPr>
          <p:cNvPr id="306" name="Google Shape;306;p12"/>
          <p:cNvPicPr preferRelativeResize="0"/>
          <p:nvPr/>
        </p:nvPicPr>
        <p:blipFill rotWithShape="1">
          <a:blip r:embed="rId8">
            <a:alphaModFix/>
          </a:blip>
          <a:srcRect/>
          <a:stretch/>
        </p:blipFill>
        <p:spPr>
          <a:xfrm>
            <a:off x="6632013" y="4772093"/>
            <a:ext cx="518484" cy="198244"/>
          </a:xfrm>
          <a:prstGeom prst="rect">
            <a:avLst/>
          </a:prstGeom>
          <a:noFill/>
          <a:ln>
            <a:noFill/>
          </a:ln>
        </p:spPr>
      </p:pic>
      <p:sp>
        <p:nvSpPr>
          <p:cNvPr id="307" name="Google Shape;307;p12"/>
          <p:cNvSpPr/>
          <p:nvPr/>
        </p:nvSpPr>
        <p:spPr>
          <a:xfrm>
            <a:off x="8955247" y="5773179"/>
            <a:ext cx="1038261"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3F3F3F"/>
                </a:solidFill>
                <a:latin typeface="Calibri"/>
                <a:ea typeface="Calibri"/>
                <a:cs typeface="Calibri"/>
                <a:sym typeface="Calibri"/>
              </a:rPr>
              <a:t>Georgia and Armenia</a:t>
            </a:r>
            <a:endParaRPr sz="1000" b="0" i="0" u="none" strike="noStrike" cap="none">
              <a:solidFill>
                <a:schemeClr val="dk1"/>
              </a:solidFill>
              <a:latin typeface="Calibri"/>
              <a:ea typeface="Calibri"/>
              <a:cs typeface="Calibri"/>
              <a:sym typeface="Calibri"/>
            </a:endParaRPr>
          </a:p>
        </p:txBody>
      </p:sp>
      <p:sp>
        <p:nvSpPr>
          <p:cNvPr id="308" name="Google Shape;308;p12"/>
          <p:cNvSpPr/>
          <p:nvPr/>
        </p:nvSpPr>
        <p:spPr>
          <a:xfrm>
            <a:off x="8980160" y="5540355"/>
            <a:ext cx="1315133" cy="643693"/>
          </a:xfrm>
          <a:prstGeom prst="rect">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9" name="Google Shape;309;p12"/>
          <p:cNvSpPr/>
          <p:nvPr/>
        </p:nvSpPr>
        <p:spPr>
          <a:xfrm>
            <a:off x="7448601" y="976385"/>
            <a:ext cx="1038261"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3F3F3F"/>
                </a:solidFill>
                <a:latin typeface="Calibri"/>
                <a:ea typeface="Calibri"/>
                <a:cs typeface="Calibri"/>
                <a:sym typeface="Calibri"/>
              </a:rPr>
              <a:t>Iceland</a:t>
            </a:r>
            <a:endParaRPr sz="1000" b="0" i="0" u="none" strike="noStrike" cap="none">
              <a:solidFill>
                <a:schemeClr val="dk1"/>
              </a:solidFill>
              <a:latin typeface="Calibri"/>
              <a:ea typeface="Calibri"/>
              <a:cs typeface="Calibri"/>
              <a:sym typeface="Calibri"/>
            </a:endParaRPr>
          </a:p>
        </p:txBody>
      </p:sp>
      <p:sp>
        <p:nvSpPr>
          <p:cNvPr id="310" name="Google Shape;310;p12"/>
          <p:cNvSpPr/>
          <p:nvPr/>
        </p:nvSpPr>
        <p:spPr>
          <a:xfrm>
            <a:off x="7432856" y="248879"/>
            <a:ext cx="1355791" cy="990568"/>
          </a:xfrm>
          <a:prstGeom prst="rect">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1" name="Google Shape;311;p12"/>
          <p:cNvSpPr/>
          <p:nvPr/>
        </p:nvSpPr>
        <p:spPr>
          <a:xfrm>
            <a:off x="5882214" y="1358776"/>
            <a:ext cx="1313180"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74C5EF"/>
                </a:solidFill>
                <a:latin typeface="Calibri"/>
                <a:ea typeface="Calibri"/>
                <a:cs typeface="Calibri"/>
                <a:sym typeface="Calibri"/>
              </a:rPr>
              <a:t>EIT Food Central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74C5EF"/>
                </a:solidFill>
                <a:latin typeface="Calibri"/>
                <a:ea typeface="Calibri"/>
                <a:cs typeface="Calibri"/>
                <a:sym typeface="Calibri"/>
              </a:rPr>
              <a:t>Freising, Niemcy</a:t>
            </a:r>
            <a:endParaRPr sz="1200" b="0" i="0" u="none" strike="noStrike" cap="none">
              <a:solidFill>
                <a:srgbClr val="74C5EF"/>
              </a:solidFill>
              <a:latin typeface="Calibri"/>
              <a:ea typeface="Calibri"/>
              <a:cs typeface="Calibri"/>
              <a:sym typeface="Calibri"/>
            </a:endParaRPr>
          </a:p>
        </p:txBody>
      </p:sp>
      <p:sp>
        <p:nvSpPr>
          <p:cNvPr id="312" name="Google Shape;312;p12"/>
          <p:cNvSpPr/>
          <p:nvPr/>
        </p:nvSpPr>
        <p:spPr>
          <a:xfrm>
            <a:off x="5882227" y="1955450"/>
            <a:ext cx="17736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70B237"/>
                </a:solidFill>
                <a:latin typeface="Calibri"/>
                <a:ea typeface="Calibri"/>
                <a:cs typeface="Calibri"/>
                <a:sym typeface="Calibri"/>
              </a:rPr>
              <a:t>EIT Food North-West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70B237"/>
                </a:solidFill>
                <a:latin typeface="Calibri"/>
                <a:ea typeface="Calibri"/>
                <a:cs typeface="Calibri"/>
                <a:sym typeface="Calibri"/>
              </a:rPr>
              <a:t>Reading, Wielka Brytania</a:t>
            </a:r>
            <a:endParaRPr sz="1200" b="0" i="0" u="none" strike="noStrike" cap="none">
              <a:solidFill>
                <a:srgbClr val="70B237"/>
              </a:solidFill>
              <a:latin typeface="Calibri"/>
              <a:ea typeface="Calibri"/>
              <a:cs typeface="Calibri"/>
              <a:sym typeface="Calibri"/>
            </a:endParaRPr>
          </a:p>
        </p:txBody>
      </p:sp>
      <p:sp>
        <p:nvSpPr>
          <p:cNvPr id="313" name="Google Shape;313;p12"/>
          <p:cNvSpPr/>
          <p:nvPr/>
        </p:nvSpPr>
        <p:spPr>
          <a:xfrm>
            <a:off x="5882214" y="3745515"/>
            <a:ext cx="1473993"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accent4"/>
                </a:solidFill>
                <a:latin typeface="Calibri"/>
                <a:ea typeface="Calibri"/>
                <a:cs typeface="Calibri"/>
                <a:sym typeface="Calibri"/>
              </a:rPr>
              <a:t>EIT Food West &amp; HQ</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accent4"/>
                </a:solidFill>
                <a:latin typeface="Calibri"/>
                <a:ea typeface="Calibri"/>
                <a:cs typeface="Calibri"/>
                <a:sym typeface="Calibri"/>
              </a:rPr>
              <a:t>Leuven, Belgia</a:t>
            </a:r>
            <a:endParaRPr sz="1200" b="0" i="0" u="none" strike="noStrike" cap="none">
              <a:solidFill>
                <a:schemeClr val="accent4"/>
              </a:solidFill>
              <a:latin typeface="Calibri"/>
              <a:ea typeface="Calibri"/>
              <a:cs typeface="Calibri"/>
              <a:sym typeface="Calibri"/>
            </a:endParaRPr>
          </a:p>
        </p:txBody>
      </p:sp>
      <p:sp>
        <p:nvSpPr>
          <p:cNvPr id="314" name="Google Shape;314;p12"/>
          <p:cNvSpPr/>
          <p:nvPr/>
        </p:nvSpPr>
        <p:spPr>
          <a:xfrm>
            <a:off x="5806429" y="5208850"/>
            <a:ext cx="20352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D2E08C"/>
                </a:solidFill>
                <a:latin typeface="Calibri"/>
                <a:ea typeface="Calibri"/>
                <a:cs typeface="Calibri"/>
                <a:sym typeface="Calibri"/>
              </a:rPr>
              <a:t>EIT Food South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D2E08C"/>
                </a:solidFill>
                <a:latin typeface="Calibri"/>
                <a:ea typeface="Calibri"/>
                <a:cs typeface="Calibri"/>
                <a:sym typeface="Calibri"/>
              </a:rPr>
              <a:t>Madryt/Bilbao, Hiszpania</a:t>
            </a:r>
            <a:endParaRPr sz="1200" b="0" i="0" u="none" strike="noStrike" cap="none">
              <a:solidFill>
                <a:srgbClr val="D2E08C"/>
              </a:solidFill>
              <a:latin typeface="Calibri"/>
              <a:ea typeface="Calibri"/>
              <a:cs typeface="Calibri"/>
              <a:sym typeface="Calibri"/>
            </a:endParaRPr>
          </a:p>
        </p:txBody>
      </p:sp>
      <p:sp>
        <p:nvSpPr>
          <p:cNvPr id="315" name="Google Shape;315;p12"/>
          <p:cNvSpPr/>
          <p:nvPr/>
        </p:nvSpPr>
        <p:spPr>
          <a:xfrm>
            <a:off x="5870252" y="5697520"/>
            <a:ext cx="1497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274895"/>
                </a:solidFill>
                <a:latin typeface="Calibri"/>
                <a:ea typeface="Calibri"/>
                <a:cs typeface="Calibri"/>
                <a:sym typeface="Calibri"/>
              </a:rPr>
              <a:t>EIT Food North-East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274895"/>
                </a:solidFill>
                <a:latin typeface="Calibri"/>
                <a:ea typeface="Calibri"/>
                <a:cs typeface="Calibri"/>
                <a:sym typeface="Calibri"/>
              </a:rPr>
              <a:t>Warszawa, Polska</a:t>
            </a:r>
            <a:endParaRPr sz="1200" b="0" i="0" u="none" strike="noStrike" cap="none">
              <a:solidFill>
                <a:srgbClr val="274895"/>
              </a:solidFill>
              <a:latin typeface="Calibri"/>
              <a:ea typeface="Calibri"/>
              <a:cs typeface="Calibri"/>
              <a:sym typeface="Calibri"/>
            </a:endParaRPr>
          </a:p>
        </p:txBody>
      </p:sp>
      <p:sp>
        <p:nvSpPr>
          <p:cNvPr id="316" name="Google Shape;316;p12"/>
          <p:cNvSpPr/>
          <p:nvPr/>
        </p:nvSpPr>
        <p:spPr>
          <a:xfrm>
            <a:off x="6578843" y="4728584"/>
            <a:ext cx="598707" cy="298067"/>
          </a:xfrm>
          <a:prstGeom prst="rect">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317" name="Google Shape;317;p12"/>
          <p:cNvCxnSpPr/>
          <p:nvPr/>
        </p:nvCxnSpPr>
        <p:spPr>
          <a:xfrm>
            <a:off x="5967663" y="1794841"/>
            <a:ext cx="2035056" cy="0"/>
          </a:xfrm>
          <a:prstGeom prst="straightConnector1">
            <a:avLst/>
          </a:prstGeom>
          <a:noFill/>
          <a:ln w="12700" cap="flat" cmpd="sng">
            <a:solidFill>
              <a:srgbClr val="7F7F7F"/>
            </a:solidFill>
            <a:prstDash val="solid"/>
            <a:miter lim="800000"/>
            <a:headEnd type="none" w="sm" len="sm"/>
            <a:tailEnd type="none" w="sm" len="sm"/>
          </a:ln>
        </p:spPr>
      </p:cxnSp>
      <p:cxnSp>
        <p:nvCxnSpPr>
          <p:cNvPr id="318" name="Google Shape;318;p12"/>
          <p:cNvCxnSpPr/>
          <p:nvPr/>
        </p:nvCxnSpPr>
        <p:spPr>
          <a:xfrm>
            <a:off x="8002719" y="1794841"/>
            <a:ext cx="1343100" cy="1950600"/>
          </a:xfrm>
          <a:prstGeom prst="straightConnector1">
            <a:avLst/>
          </a:prstGeom>
          <a:noFill/>
          <a:ln w="12700" cap="flat" cmpd="sng">
            <a:solidFill>
              <a:srgbClr val="7F7F7F"/>
            </a:solidFill>
            <a:prstDash val="solid"/>
            <a:miter lim="800000"/>
            <a:headEnd type="none" w="sm" len="sm"/>
            <a:tailEnd type="none" w="sm" len="sm"/>
          </a:ln>
        </p:spPr>
      </p:cxnSp>
      <p:cxnSp>
        <p:nvCxnSpPr>
          <p:cNvPr id="319" name="Google Shape;319;p12"/>
          <p:cNvCxnSpPr/>
          <p:nvPr/>
        </p:nvCxnSpPr>
        <p:spPr>
          <a:xfrm>
            <a:off x="5967663" y="2406733"/>
            <a:ext cx="1521973" cy="0"/>
          </a:xfrm>
          <a:prstGeom prst="straightConnector1">
            <a:avLst/>
          </a:prstGeom>
          <a:noFill/>
          <a:ln w="12700" cap="flat" cmpd="sng">
            <a:solidFill>
              <a:srgbClr val="7F7F7F"/>
            </a:solidFill>
            <a:prstDash val="solid"/>
            <a:miter lim="800000"/>
            <a:headEnd type="none" w="sm" len="sm"/>
            <a:tailEnd type="none" w="sm" len="sm"/>
          </a:ln>
        </p:spPr>
      </p:cxnSp>
      <p:cxnSp>
        <p:nvCxnSpPr>
          <p:cNvPr id="320" name="Google Shape;320;p12"/>
          <p:cNvCxnSpPr/>
          <p:nvPr/>
        </p:nvCxnSpPr>
        <p:spPr>
          <a:xfrm>
            <a:off x="7489636" y="2397251"/>
            <a:ext cx="651339" cy="945978"/>
          </a:xfrm>
          <a:prstGeom prst="straightConnector1">
            <a:avLst/>
          </a:prstGeom>
          <a:noFill/>
          <a:ln w="12700" cap="flat" cmpd="sng">
            <a:solidFill>
              <a:srgbClr val="7F7F7F"/>
            </a:solidFill>
            <a:prstDash val="solid"/>
            <a:miter lim="800000"/>
            <a:headEnd type="none" w="sm" len="sm"/>
            <a:tailEnd type="none" w="sm" len="sm"/>
          </a:ln>
        </p:spPr>
      </p:cxnSp>
      <p:cxnSp>
        <p:nvCxnSpPr>
          <p:cNvPr id="321" name="Google Shape;321;p12"/>
          <p:cNvCxnSpPr/>
          <p:nvPr/>
        </p:nvCxnSpPr>
        <p:spPr>
          <a:xfrm>
            <a:off x="5967663" y="4194282"/>
            <a:ext cx="2339903" cy="0"/>
          </a:xfrm>
          <a:prstGeom prst="straightConnector1">
            <a:avLst/>
          </a:prstGeom>
          <a:noFill/>
          <a:ln w="12700" cap="flat" cmpd="sng">
            <a:solidFill>
              <a:srgbClr val="7F7F7F"/>
            </a:solidFill>
            <a:prstDash val="solid"/>
            <a:miter lim="800000"/>
            <a:headEnd type="none" w="sm" len="sm"/>
            <a:tailEnd type="none" w="sm" len="sm"/>
          </a:ln>
        </p:spPr>
      </p:cxnSp>
      <p:cxnSp>
        <p:nvCxnSpPr>
          <p:cNvPr id="322" name="Google Shape;322;p12"/>
          <p:cNvCxnSpPr/>
          <p:nvPr/>
        </p:nvCxnSpPr>
        <p:spPr>
          <a:xfrm>
            <a:off x="5967663" y="6186182"/>
            <a:ext cx="2339903" cy="0"/>
          </a:xfrm>
          <a:prstGeom prst="straightConnector1">
            <a:avLst/>
          </a:prstGeom>
          <a:noFill/>
          <a:ln w="12700" cap="flat" cmpd="sng">
            <a:solidFill>
              <a:srgbClr val="7F7F7F"/>
            </a:solidFill>
            <a:prstDash val="solid"/>
            <a:miter lim="800000"/>
            <a:headEnd type="none" w="sm" len="sm"/>
            <a:tailEnd type="none" w="sm" len="sm"/>
          </a:ln>
        </p:spPr>
      </p:cxnSp>
      <p:cxnSp>
        <p:nvCxnSpPr>
          <p:cNvPr id="323" name="Google Shape;323;p12"/>
          <p:cNvCxnSpPr/>
          <p:nvPr/>
        </p:nvCxnSpPr>
        <p:spPr>
          <a:xfrm>
            <a:off x="5967663" y="5670543"/>
            <a:ext cx="1521900" cy="0"/>
          </a:xfrm>
          <a:prstGeom prst="straightConnector1">
            <a:avLst/>
          </a:prstGeom>
          <a:noFill/>
          <a:ln w="12700" cap="flat" cmpd="sng">
            <a:solidFill>
              <a:srgbClr val="7F7F7F"/>
            </a:solidFill>
            <a:prstDash val="solid"/>
            <a:miter lim="800000"/>
            <a:headEnd type="none" w="sm" len="sm"/>
            <a:tailEnd type="none" w="sm" len="sm"/>
          </a:ln>
        </p:spPr>
      </p:cxnSp>
      <p:cxnSp>
        <p:nvCxnSpPr>
          <p:cNvPr id="324" name="Google Shape;324;p12"/>
          <p:cNvCxnSpPr/>
          <p:nvPr/>
        </p:nvCxnSpPr>
        <p:spPr>
          <a:xfrm rot="10800000" flipH="1">
            <a:off x="8307566" y="3496569"/>
            <a:ext cx="479921" cy="697018"/>
          </a:xfrm>
          <a:prstGeom prst="straightConnector1">
            <a:avLst/>
          </a:prstGeom>
          <a:noFill/>
          <a:ln w="12700" cap="flat" cmpd="sng">
            <a:solidFill>
              <a:srgbClr val="7F7F7F"/>
            </a:solidFill>
            <a:prstDash val="solid"/>
            <a:miter lim="800000"/>
            <a:headEnd type="none" w="sm" len="sm"/>
            <a:tailEnd type="none" w="sm" len="sm"/>
          </a:ln>
        </p:spPr>
      </p:cxnSp>
      <p:cxnSp>
        <p:nvCxnSpPr>
          <p:cNvPr id="325" name="Google Shape;325;p12"/>
          <p:cNvCxnSpPr/>
          <p:nvPr/>
        </p:nvCxnSpPr>
        <p:spPr>
          <a:xfrm rot="10800000" flipH="1">
            <a:off x="8307566" y="3277333"/>
            <a:ext cx="2001965" cy="2907572"/>
          </a:xfrm>
          <a:prstGeom prst="straightConnector1">
            <a:avLst/>
          </a:prstGeom>
          <a:noFill/>
          <a:ln w="12700" cap="flat" cmpd="sng">
            <a:solidFill>
              <a:srgbClr val="7F7F7F"/>
            </a:solidFill>
            <a:prstDash val="solid"/>
            <a:miter lim="800000"/>
            <a:headEnd type="none" w="sm" len="sm"/>
            <a:tailEnd type="none" w="sm" len="sm"/>
          </a:ln>
        </p:spPr>
      </p:cxnSp>
      <p:cxnSp>
        <p:nvCxnSpPr>
          <p:cNvPr id="326" name="Google Shape;326;p12"/>
          <p:cNvCxnSpPr/>
          <p:nvPr/>
        </p:nvCxnSpPr>
        <p:spPr>
          <a:xfrm rot="10800000" flipH="1">
            <a:off x="7489636" y="5057932"/>
            <a:ext cx="418035" cy="607137"/>
          </a:xfrm>
          <a:prstGeom prst="straightConnector1">
            <a:avLst/>
          </a:prstGeom>
          <a:noFill/>
          <a:ln w="12700" cap="flat" cmpd="sng">
            <a:solidFill>
              <a:srgbClr val="7F7F7F"/>
            </a:solidFill>
            <a:prstDash val="solid"/>
            <a:miter lim="800000"/>
            <a:headEnd type="none" w="sm" len="sm"/>
            <a:tailEnd type="none" w="sm" len="sm"/>
          </a:ln>
        </p:spPr>
      </p:cxnSp>
      <p:sp>
        <p:nvSpPr>
          <p:cNvPr id="327" name="Google Shape;327;p12"/>
          <p:cNvSpPr/>
          <p:nvPr/>
        </p:nvSpPr>
        <p:spPr>
          <a:xfrm>
            <a:off x="363975" y="1104000"/>
            <a:ext cx="4481400" cy="114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1700" b="0" i="0" u="none" strike="noStrike" cap="none" err="1">
                <a:solidFill>
                  <a:srgbClr val="274895"/>
                </a:solidFill>
                <a:latin typeface="Titillium Web"/>
                <a:ea typeface="Titillium Web"/>
                <a:cs typeface="Titillium Web"/>
                <a:sym typeface="Titillium Web"/>
              </a:rPr>
              <a:t>Pracujemy</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nad</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tym</a:t>
            </a:r>
            <a:r>
              <a:rPr lang="en-GB" sz="1700" b="0" i="0" u="none" strike="noStrike" cap="none">
                <a:solidFill>
                  <a:srgbClr val="274895"/>
                </a:solidFill>
                <a:latin typeface="Titillium Web"/>
                <a:ea typeface="Titillium Web"/>
                <a:cs typeface="Titillium Web"/>
                <a:sym typeface="Titillium Web"/>
              </a:rPr>
              <a:t>, aby system </a:t>
            </a:r>
            <a:r>
              <a:rPr lang="en-GB" sz="1700" b="0" i="0" u="none" strike="noStrike" cap="none" err="1">
                <a:solidFill>
                  <a:srgbClr val="274895"/>
                </a:solidFill>
                <a:latin typeface="Titillium Web"/>
                <a:ea typeface="Titillium Web"/>
                <a:cs typeface="Titillium Web"/>
                <a:sym typeface="Titillium Web"/>
              </a:rPr>
              <a:t>żywnościowy</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był</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bardziej</a:t>
            </a:r>
            <a:r>
              <a:rPr lang="en-GB" sz="1700" b="0" i="0" u="none" strike="noStrike" cap="none">
                <a:solidFill>
                  <a:srgbClr val="274895"/>
                </a:solidFill>
                <a:latin typeface="Titillium Web"/>
                <a:ea typeface="Titillium Web"/>
                <a:cs typeface="Titillium Web"/>
                <a:sym typeface="Titillium Web"/>
              </a:rPr>
              <a:t> </a:t>
            </a:r>
            <a:r>
              <a:rPr lang="en-GB" sz="1700" b="1" i="0" u="none" strike="noStrike" cap="none" err="1">
                <a:solidFill>
                  <a:srgbClr val="274895"/>
                </a:solidFill>
                <a:latin typeface="Titillium Web"/>
                <a:ea typeface="Titillium Web"/>
                <a:cs typeface="Titillium Web"/>
                <a:sym typeface="Titillium Web"/>
              </a:rPr>
              <a:t>zrównoważony</a:t>
            </a:r>
            <a:r>
              <a:rPr lang="en-GB" sz="1700" b="0" i="0" u="none" strike="noStrike" cap="none">
                <a:solidFill>
                  <a:srgbClr val="274895"/>
                </a:solidFill>
                <a:latin typeface="Titillium Web"/>
                <a:ea typeface="Titillium Web"/>
                <a:cs typeface="Titillium Web"/>
                <a:sym typeface="Titillium Web"/>
              </a:rPr>
              <a:t>, </a:t>
            </a:r>
            <a:r>
              <a:rPr lang="en-GB" sz="1700" b="1" i="0" u="none" strike="noStrike" cap="none" err="1">
                <a:solidFill>
                  <a:srgbClr val="274895"/>
                </a:solidFill>
                <a:latin typeface="Titillium Web"/>
                <a:ea typeface="Titillium Web"/>
                <a:cs typeface="Titillium Web"/>
                <a:sym typeface="Titillium Web"/>
              </a:rPr>
              <a:t>zdrowy</a:t>
            </a:r>
            <a:r>
              <a:rPr lang="en-GB" sz="1700" b="0" i="0" u="none" strike="noStrike" cap="none">
                <a:solidFill>
                  <a:srgbClr val="274895"/>
                </a:solidFill>
                <a:latin typeface="Titillium Web"/>
                <a:ea typeface="Titillium Web"/>
                <a:cs typeface="Titillium Web"/>
                <a:sym typeface="Titillium Web"/>
              </a:rPr>
              <a:t> </a:t>
            </a:r>
            <a:r>
              <a:rPr lang="en-GB" sz="1700" b="0" i="0" u="none" strike="noStrike" cap="none" err="1">
                <a:solidFill>
                  <a:srgbClr val="274895"/>
                </a:solidFill>
                <a:latin typeface="Titillium Web"/>
                <a:ea typeface="Titillium Web"/>
                <a:cs typeface="Titillium Web"/>
                <a:sym typeface="Titillium Web"/>
              </a:rPr>
              <a:t>i</a:t>
            </a:r>
            <a:r>
              <a:rPr lang="en-GB" sz="1700" b="0" i="0" u="none" strike="noStrike" cap="none">
                <a:solidFill>
                  <a:srgbClr val="274895"/>
                </a:solidFill>
                <a:latin typeface="Titillium Web"/>
                <a:ea typeface="Titillium Web"/>
                <a:cs typeface="Titillium Web"/>
                <a:sym typeface="Titillium Web"/>
              </a:rPr>
              <a:t> </a:t>
            </a:r>
            <a:r>
              <a:rPr lang="en-GB" sz="1700" b="1" i="0" u="none" strike="noStrike" cap="none" err="1">
                <a:solidFill>
                  <a:srgbClr val="274895"/>
                </a:solidFill>
                <a:latin typeface="Titillium Web"/>
                <a:ea typeface="Titillium Web"/>
                <a:cs typeface="Titillium Web"/>
                <a:sym typeface="Titillium Web"/>
              </a:rPr>
              <a:t>godny</a:t>
            </a:r>
            <a:r>
              <a:rPr lang="en-GB" sz="1700" b="1" i="0" u="none" strike="noStrike" cap="none">
                <a:solidFill>
                  <a:srgbClr val="274895"/>
                </a:solidFill>
                <a:latin typeface="Titillium Web"/>
                <a:ea typeface="Titillium Web"/>
                <a:cs typeface="Titillium Web"/>
                <a:sym typeface="Titillium Web"/>
              </a:rPr>
              <a:t> </a:t>
            </a:r>
            <a:r>
              <a:rPr lang="en-GB" sz="1700" b="1" i="0" u="none" strike="noStrike" cap="none" err="1">
                <a:solidFill>
                  <a:srgbClr val="274895"/>
                </a:solidFill>
                <a:latin typeface="Titillium Web"/>
                <a:ea typeface="Titillium Web"/>
                <a:cs typeface="Titillium Web"/>
                <a:sym typeface="Titillium Web"/>
              </a:rPr>
              <a:t>zaufania</a:t>
            </a:r>
            <a:r>
              <a:rPr lang="en-GB" sz="1700" b="1" i="0" u="none" strike="noStrike" cap="none">
                <a:solidFill>
                  <a:srgbClr val="274895"/>
                </a:solidFill>
                <a:latin typeface="Titillium Web"/>
                <a:ea typeface="Titillium Web"/>
                <a:cs typeface="Titillium Web"/>
                <a:sym typeface="Titillium Web"/>
              </a:rPr>
              <a:t>. </a:t>
            </a:r>
            <a:endParaRPr sz="2000" b="0" i="0" u="none" strike="noStrike" cap="none">
              <a:solidFill>
                <a:srgbClr val="274895"/>
              </a:solidFill>
              <a:latin typeface="Calibri"/>
              <a:ea typeface="Calibri"/>
              <a:cs typeface="Calibri"/>
              <a:sym typeface="Calibri"/>
            </a:endParaRPr>
          </a:p>
        </p:txBody>
      </p:sp>
      <p:sp>
        <p:nvSpPr>
          <p:cNvPr id="328" name="Google Shape;328;p12"/>
          <p:cNvSpPr/>
          <p:nvPr/>
        </p:nvSpPr>
        <p:spPr>
          <a:xfrm>
            <a:off x="9295723" y="3693950"/>
            <a:ext cx="100208" cy="100208"/>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9" name="Google Shape;329;p12"/>
          <p:cNvSpPr/>
          <p:nvPr/>
        </p:nvSpPr>
        <p:spPr>
          <a:xfrm>
            <a:off x="10259427" y="3227229"/>
            <a:ext cx="100208" cy="100208"/>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0" name="Google Shape;330;p12"/>
          <p:cNvSpPr/>
          <p:nvPr/>
        </p:nvSpPr>
        <p:spPr>
          <a:xfrm>
            <a:off x="8737107" y="3449518"/>
            <a:ext cx="100208" cy="100208"/>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1" name="Google Shape;331;p12"/>
          <p:cNvSpPr/>
          <p:nvPr/>
        </p:nvSpPr>
        <p:spPr>
          <a:xfrm>
            <a:off x="8089563" y="3282443"/>
            <a:ext cx="100208" cy="100208"/>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2" name="Google Shape;332;p12"/>
          <p:cNvSpPr/>
          <p:nvPr/>
        </p:nvSpPr>
        <p:spPr>
          <a:xfrm>
            <a:off x="7857567" y="5006761"/>
            <a:ext cx="100208" cy="100208"/>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 name="Google Shape;333;p12"/>
          <p:cNvSpPr txBox="1"/>
          <p:nvPr/>
        </p:nvSpPr>
        <p:spPr>
          <a:xfrm>
            <a:off x="353444" y="3370284"/>
            <a:ext cx="2297700" cy="446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400"/>
              <a:buFont typeface="Calibri"/>
              <a:buNone/>
            </a:pPr>
            <a:r>
              <a:rPr lang="en-GB" sz="2000" b="1" i="0" u="none" strike="noStrike" cap="none">
                <a:solidFill>
                  <a:srgbClr val="70B237"/>
                </a:solidFill>
                <a:latin typeface="Titillium Web"/>
                <a:ea typeface="Titillium Web"/>
                <a:cs typeface="Titillium Web"/>
                <a:sym typeface="Titillium Web"/>
              </a:rPr>
              <a:t>NASZE ZADANIE</a:t>
            </a:r>
            <a:endParaRPr sz="2000" b="1" i="0" u="none" strike="noStrike" cap="none">
              <a:solidFill>
                <a:srgbClr val="70B237"/>
              </a:solidFill>
              <a:latin typeface="Titillium Web"/>
              <a:ea typeface="Titillium Web"/>
              <a:cs typeface="Titillium Web"/>
              <a:sym typeface="Titillium Web"/>
            </a:endParaRPr>
          </a:p>
        </p:txBody>
      </p:sp>
      <p:sp>
        <p:nvSpPr>
          <p:cNvPr id="334" name="Google Shape;334;p12"/>
          <p:cNvSpPr txBox="1"/>
          <p:nvPr/>
        </p:nvSpPr>
        <p:spPr>
          <a:xfrm>
            <a:off x="361167" y="3726590"/>
            <a:ext cx="5296200" cy="897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400"/>
              <a:buFont typeface="Arial"/>
              <a:buNone/>
            </a:pPr>
            <a:r>
              <a:rPr lang="en-GB" sz="1400" b="0" i="0" u="none" strike="noStrike" cap="none" err="1">
                <a:solidFill>
                  <a:srgbClr val="034EA2"/>
                </a:solidFill>
                <a:latin typeface="Titillium Web"/>
                <a:ea typeface="Titillium Web"/>
                <a:cs typeface="Titillium Web"/>
                <a:sym typeface="Titillium Web"/>
              </a:rPr>
              <a:t>Naszą</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rolą</a:t>
            </a:r>
            <a:r>
              <a:rPr lang="en-GB" sz="1400" b="0" i="0" u="none" strike="noStrike" cap="none">
                <a:solidFill>
                  <a:srgbClr val="034EA2"/>
                </a:solidFill>
                <a:latin typeface="Titillium Web"/>
                <a:ea typeface="Titillium Web"/>
                <a:cs typeface="Titillium Web"/>
                <a:sym typeface="Titillium Web"/>
              </a:rPr>
              <a:t> jest </a:t>
            </a:r>
            <a:r>
              <a:rPr lang="en-GB" sz="1400" b="0" i="0" u="none" strike="noStrike" cap="none" err="1">
                <a:solidFill>
                  <a:srgbClr val="034EA2"/>
                </a:solidFill>
                <a:latin typeface="Titillium Web"/>
                <a:ea typeface="Titillium Web"/>
                <a:cs typeface="Titillium Web"/>
                <a:sym typeface="Titillium Web"/>
              </a:rPr>
              <a:t>łączenie</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wszystkich</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zainteresowanych</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stron</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oraz</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kierowanie</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i</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przyspieszanie</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procesu</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innowacji</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który</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zrewolucjonizuje</a:t>
            </a:r>
            <a:r>
              <a:rPr lang="en-GB" sz="1400" b="0" i="0" u="none" strike="noStrike" cap="none">
                <a:solidFill>
                  <a:srgbClr val="034EA2"/>
                </a:solidFill>
                <a:latin typeface="Titillium Web"/>
                <a:ea typeface="Titillium Web"/>
                <a:cs typeface="Titillium Web"/>
                <a:sym typeface="Titillium Web"/>
              </a:rPr>
              <a:t> system </a:t>
            </a:r>
            <a:r>
              <a:rPr lang="en-GB" sz="1400" b="0" i="0" u="none" strike="noStrike" cap="none" err="1">
                <a:solidFill>
                  <a:srgbClr val="034EA2"/>
                </a:solidFill>
                <a:latin typeface="Titillium Web"/>
                <a:ea typeface="Titillium Web"/>
                <a:cs typeface="Titillium Web"/>
                <a:sym typeface="Titillium Web"/>
              </a:rPr>
              <a:t>żywnościowy</a:t>
            </a:r>
            <a:r>
              <a:rPr lang="en-GB" sz="1500" b="0" i="0" u="none" strike="noStrike" cap="none">
                <a:solidFill>
                  <a:srgbClr val="034EA2"/>
                </a:solidFill>
                <a:latin typeface="Titillium Web"/>
                <a:ea typeface="Titillium Web"/>
                <a:cs typeface="Titillium Web"/>
                <a:sym typeface="Titillium Web"/>
              </a:rPr>
              <a:t>.</a:t>
            </a:r>
            <a:endParaRPr sz="1500" b="0" i="0" u="none" strike="noStrike" cap="none">
              <a:solidFill>
                <a:srgbClr val="034EA2"/>
              </a:solidFill>
              <a:latin typeface="Titillium Web"/>
              <a:ea typeface="Titillium Web"/>
              <a:cs typeface="Titillium Web"/>
              <a:sym typeface="Titillium Web"/>
            </a:endParaRPr>
          </a:p>
        </p:txBody>
      </p:sp>
      <p:sp>
        <p:nvSpPr>
          <p:cNvPr id="335" name="Google Shape;335;p12"/>
          <p:cNvSpPr txBox="1"/>
          <p:nvPr/>
        </p:nvSpPr>
        <p:spPr>
          <a:xfrm>
            <a:off x="363975" y="4865875"/>
            <a:ext cx="5518200" cy="191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400"/>
              <a:buFont typeface="Arial"/>
              <a:buNone/>
            </a:pPr>
            <a:r>
              <a:rPr lang="en-GB" sz="1400" b="0" i="0" u="none" strike="noStrike" cap="none" err="1">
                <a:solidFill>
                  <a:srgbClr val="034EA2"/>
                </a:solidFill>
                <a:latin typeface="Titillium Web"/>
                <a:ea typeface="Titillium Web"/>
                <a:cs typeface="Titillium Web"/>
                <a:sym typeface="Titillium Web"/>
              </a:rPr>
              <a:t>Nasza</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siła</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pochodzi</a:t>
            </a:r>
            <a:r>
              <a:rPr lang="en-GB" sz="1400" b="0" i="0" u="none" strike="noStrike" cap="none">
                <a:solidFill>
                  <a:srgbClr val="034EA2"/>
                </a:solidFill>
                <a:latin typeface="Titillium Web"/>
                <a:ea typeface="Titillium Web"/>
                <a:cs typeface="Titillium Web"/>
                <a:sym typeface="Titillium Web"/>
              </a:rPr>
              <a:t> od </a:t>
            </a:r>
            <a:r>
              <a:rPr lang="en-GB" sz="1400" b="0" i="0" u="none" strike="noStrike" cap="none" err="1">
                <a:solidFill>
                  <a:srgbClr val="034EA2"/>
                </a:solidFill>
                <a:latin typeface="Titillium Web"/>
                <a:ea typeface="Titillium Web"/>
                <a:cs typeface="Titillium Web"/>
                <a:sym typeface="Titillium Web"/>
              </a:rPr>
              <a:t>partnerów</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którzy</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reprezentują</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ponad</a:t>
            </a:r>
            <a:r>
              <a:rPr lang="en-GB" sz="1400" b="0" i="0" u="none" strike="noStrike" cap="none">
                <a:solidFill>
                  <a:srgbClr val="034EA2"/>
                </a:solidFill>
                <a:latin typeface="Titillium Web"/>
                <a:ea typeface="Titillium Web"/>
                <a:cs typeface="Titillium Web"/>
                <a:sym typeface="Titillium Web"/>
              </a:rPr>
              <a:t> 85 </a:t>
            </a:r>
            <a:r>
              <a:rPr lang="en-GB" sz="1400" b="0" i="0" u="none" strike="noStrike" cap="none" err="1">
                <a:solidFill>
                  <a:srgbClr val="034EA2"/>
                </a:solidFill>
                <a:latin typeface="Titillium Web"/>
                <a:ea typeface="Titillium Web"/>
                <a:cs typeface="Titillium Web"/>
                <a:sym typeface="Titillium Web"/>
              </a:rPr>
              <a:t>wiodących</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europejskich</a:t>
            </a:r>
            <a:r>
              <a:rPr lang="en-GB" sz="1400" b="0" i="0" u="none" strike="noStrike" cap="none">
                <a:solidFill>
                  <a:srgbClr val="034EA2"/>
                </a:solidFill>
                <a:latin typeface="Titillium Web"/>
                <a:ea typeface="Titillium Web"/>
                <a:cs typeface="Titillium Web"/>
                <a:sym typeface="Titillium Web"/>
              </a:rPr>
              <a:t> firm </a:t>
            </a:r>
            <a:r>
              <a:rPr lang="en-GB" sz="1400" b="0" i="0" u="none" strike="noStrike" cap="none" err="1">
                <a:solidFill>
                  <a:srgbClr val="034EA2"/>
                </a:solidFill>
                <a:latin typeface="Titillium Web"/>
                <a:ea typeface="Titillium Web"/>
                <a:cs typeface="Titillium Web"/>
                <a:sym typeface="Titillium Web"/>
              </a:rPr>
              <a:t>rolno-spożywczych</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instytutów</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badawczych</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i</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uniwersytetów</a:t>
            </a:r>
            <a:r>
              <a:rPr lang="en-GB" sz="1400" b="0" i="0" u="none" strike="noStrike" cap="none">
                <a:solidFill>
                  <a:srgbClr val="034EA2"/>
                </a:solidFill>
                <a:latin typeface="Titillium Web"/>
                <a:ea typeface="Titillium Web"/>
                <a:cs typeface="Titillium Web"/>
                <a:sym typeface="Titillium Web"/>
              </a:rPr>
              <a:t>.</a:t>
            </a:r>
            <a:endParaRPr sz="1400" b="0" i="0" u="none" strike="noStrike" cap="none">
              <a:solidFill>
                <a:srgbClr val="034EA2"/>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3F3F3F"/>
              </a:buClr>
              <a:buSzPts val="1400"/>
              <a:buFont typeface="Arial"/>
              <a:buNone/>
            </a:pPr>
            <a:r>
              <a:rPr lang="en-GB" sz="1400" b="0" i="0" u="none" strike="noStrike" cap="none">
                <a:solidFill>
                  <a:srgbClr val="034EA2"/>
                </a:solidFill>
                <a:latin typeface="Titillium Web"/>
                <a:ea typeface="Titillium Web"/>
                <a:cs typeface="Titillium Web"/>
                <a:sym typeface="Titillium Web"/>
              </a:rPr>
              <a:t>W </a:t>
            </a:r>
            <a:r>
              <a:rPr lang="en-GB" sz="1400" b="0" i="0" u="none" strike="noStrike" cap="none" err="1">
                <a:solidFill>
                  <a:srgbClr val="034EA2"/>
                </a:solidFill>
                <a:latin typeface="Titillium Web"/>
                <a:ea typeface="Titillium Web"/>
                <a:cs typeface="Titillium Web"/>
                <a:sym typeface="Titillium Web"/>
              </a:rPr>
              <a:t>ramach</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sieci</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działa</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również</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stowarzyszenie</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RisingFoodStars</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skupiające</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najlepsze</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europejskie</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startupy</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i</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scaleupy</a:t>
            </a:r>
            <a:r>
              <a:rPr lang="en-GB" sz="1400" b="0" i="0" u="none" strike="noStrike" cap="none">
                <a:solidFill>
                  <a:srgbClr val="034EA2"/>
                </a:solidFill>
                <a:latin typeface="Titillium Web"/>
                <a:ea typeface="Titillium Web"/>
                <a:cs typeface="Titillium Web"/>
                <a:sym typeface="Titillium Web"/>
              </a:rPr>
              <a:t> z </a:t>
            </a:r>
            <a:r>
              <a:rPr lang="en-GB" sz="1400" b="0" i="0" u="none" strike="noStrike" cap="none" err="1">
                <a:solidFill>
                  <a:srgbClr val="034EA2"/>
                </a:solidFill>
                <a:latin typeface="Titillium Web"/>
                <a:ea typeface="Titillium Web"/>
                <a:cs typeface="Titillium Web"/>
                <a:sym typeface="Titillium Web"/>
              </a:rPr>
              <a:t>branży</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rolno-spożywczej</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Siedziba</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główna</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firmy</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znajduje</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się</a:t>
            </a:r>
            <a:r>
              <a:rPr lang="en-GB" sz="1400" b="0" i="0" u="none" strike="noStrike" cap="none">
                <a:solidFill>
                  <a:srgbClr val="034EA2"/>
                </a:solidFill>
                <a:latin typeface="Titillium Web"/>
                <a:ea typeface="Titillium Web"/>
                <a:cs typeface="Titillium Web"/>
                <a:sym typeface="Titillium Web"/>
              </a:rPr>
              <a:t> w Leuven, </a:t>
            </a:r>
            <a:br>
              <a:rPr lang="en-GB" sz="1400" b="0" i="0" u="none" strike="noStrike" cap="none">
                <a:solidFill>
                  <a:srgbClr val="034EA2"/>
                </a:solidFill>
                <a:latin typeface="Titillium Web"/>
                <a:ea typeface="Titillium Web"/>
                <a:cs typeface="Titillium Web"/>
                <a:sym typeface="Titillium Web"/>
              </a:rPr>
            </a:br>
            <a:r>
              <a:rPr lang="en-GB" sz="1400" b="0" i="0" u="none" strike="noStrike" cap="none">
                <a:solidFill>
                  <a:srgbClr val="034EA2"/>
                </a:solidFill>
                <a:latin typeface="Titillium Web"/>
                <a:ea typeface="Titillium Web"/>
                <a:cs typeface="Titillium Web"/>
                <a:sym typeface="Titillium Web"/>
              </a:rPr>
              <a:t>a </a:t>
            </a:r>
            <a:r>
              <a:rPr lang="en-GB" sz="1400" b="0" i="0" u="none" strike="noStrike" cap="none" err="1">
                <a:solidFill>
                  <a:srgbClr val="034EA2"/>
                </a:solidFill>
                <a:latin typeface="Titillium Web"/>
                <a:ea typeface="Titillium Web"/>
                <a:cs typeface="Titillium Web"/>
                <a:sym typeface="Titillium Web"/>
              </a:rPr>
              <a:t>biura</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regionalne</a:t>
            </a:r>
            <a:r>
              <a:rPr lang="en-GB" sz="1400" b="0" i="0" u="none" strike="noStrike" cap="none">
                <a:solidFill>
                  <a:srgbClr val="034EA2"/>
                </a:solidFill>
                <a:latin typeface="Titillium Web"/>
                <a:ea typeface="Titillium Web"/>
                <a:cs typeface="Titillium Web"/>
                <a:sym typeface="Titillium Web"/>
              </a:rPr>
              <a:t> w </a:t>
            </a:r>
            <a:r>
              <a:rPr lang="en-GB" sz="1400" b="0" i="0" u="none" strike="noStrike" cap="none" err="1">
                <a:solidFill>
                  <a:srgbClr val="034EA2"/>
                </a:solidFill>
                <a:latin typeface="Titillium Web"/>
                <a:ea typeface="Titillium Web"/>
                <a:cs typeface="Titillium Web"/>
                <a:sym typeface="Titillium Web"/>
              </a:rPr>
              <a:t>Warszawie</a:t>
            </a:r>
            <a:r>
              <a:rPr lang="en-GB" sz="1400" b="0" i="0" u="none" strike="noStrike" cap="none">
                <a:solidFill>
                  <a:srgbClr val="034EA2"/>
                </a:solidFill>
                <a:latin typeface="Titillium Web"/>
                <a:ea typeface="Titillium Web"/>
                <a:cs typeface="Titillium Web"/>
                <a:sym typeface="Titillium Web"/>
              </a:rPr>
              <a:t>, </a:t>
            </a:r>
            <a:r>
              <a:rPr lang="en-GB" sz="1400" b="0" i="0" u="none" strike="noStrike" cap="none" err="1">
                <a:solidFill>
                  <a:srgbClr val="034EA2"/>
                </a:solidFill>
                <a:latin typeface="Titillium Web"/>
                <a:ea typeface="Titillium Web"/>
                <a:cs typeface="Titillium Web"/>
                <a:sym typeface="Titillium Web"/>
              </a:rPr>
              <a:t>Freising</a:t>
            </a:r>
            <a:r>
              <a:rPr lang="en-GB" sz="1400" b="0" i="0" u="none" strike="noStrike" cap="none">
                <a:solidFill>
                  <a:srgbClr val="034EA2"/>
                </a:solidFill>
                <a:latin typeface="Titillium Web"/>
                <a:ea typeface="Titillium Web"/>
                <a:cs typeface="Titillium Web"/>
                <a:sym typeface="Titillium Web"/>
              </a:rPr>
              <a:t>, Reading, Bilbao </a:t>
            </a:r>
            <a:br>
              <a:rPr lang="en-GB" sz="1400" b="0" i="0" u="none" strike="noStrike" cap="none">
                <a:solidFill>
                  <a:srgbClr val="034EA2"/>
                </a:solidFill>
                <a:latin typeface="Titillium Web"/>
                <a:ea typeface="Titillium Web"/>
                <a:cs typeface="Titillium Web"/>
                <a:sym typeface="Titillium Web"/>
              </a:rPr>
            </a:br>
            <a:r>
              <a:rPr lang="en-GB" sz="1400" b="0" i="0" u="none" strike="noStrike" cap="none" err="1">
                <a:solidFill>
                  <a:srgbClr val="034EA2"/>
                </a:solidFill>
                <a:latin typeface="Titillium Web"/>
                <a:ea typeface="Titillium Web"/>
                <a:cs typeface="Titillium Web"/>
                <a:sym typeface="Titillium Web"/>
              </a:rPr>
              <a:t>i</a:t>
            </a:r>
            <a:r>
              <a:rPr lang="en-GB" sz="1400" b="0" i="0" u="none" strike="noStrike" cap="none">
                <a:solidFill>
                  <a:srgbClr val="034EA2"/>
                </a:solidFill>
                <a:latin typeface="Titillium Web"/>
                <a:ea typeface="Titillium Web"/>
                <a:cs typeface="Titillium Web"/>
                <a:sym typeface="Titillium Web"/>
              </a:rPr>
              <a:t> w </a:t>
            </a:r>
            <a:r>
              <a:rPr lang="en-GB" sz="1400" b="0" i="0" u="none" strike="noStrike" cap="none" err="1">
                <a:solidFill>
                  <a:srgbClr val="034EA2"/>
                </a:solidFill>
                <a:latin typeface="Titillium Web"/>
                <a:ea typeface="Titillium Web"/>
                <a:cs typeface="Titillium Web"/>
                <a:sym typeface="Titillium Web"/>
              </a:rPr>
              <a:t>Madrycie</a:t>
            </a:r>
            <a:r>
              <a:rPr lang="en-GB" sz="1400" b="0" i="0" u="none" strike="noStrike" cap="none">
                <a:solidFill>
                  <a:srgbClr val="034EA2"/>
                </a:solidFill>
                <a:latin typeface="Titillium Web"/>
                <a:ea typeface="Titillium Web"/>
                <a:cs typeface="Titillium Web"/>
                <a:sym typeface="Titillium Web"/>
              </a:rPr>
              <a:t>.</a:t>
            </a:r>
            <a:endParaRPr sz="1400" b="0" i="0" u="none" strike="noStrike" cap="none">
              <a:solidFill>
                <a:srgbClr val="034EA2"/>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3F3F3F"/>
              </a:buClr>
              <a:buSzPts val="1400"/>
              <a:buFont typeface="Arial"/>
              <a:buNone/>
            </a:pPr>
            <a:endParaRPr sz="1400" b="0" i="0" u="none" strike="noStrike" cap="none">
              <a:solidFill>
                <a:srgbClr val="034EA2"/>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3F3F3F"/>
              </a:buClr>
              <a:buSzPts val="1400"/>
              <a:buFont typeface="Arial"/>
              <a:buNone/>
            </a:pPr>
            <a:r>
              <a:rPr lang="en-GB" sz="1400" b="0" i="0" u="none" strike="noStrike" cap="none">
                <a:solidFill>
                  <a:srgbClr val="034EA2"/>
                </a:solidFill>
                <a:latin typeface="Titillium Web"/>
                <a:ea typeface="Titillium Web"/>
                <a:cs typeface="Titillium Web"/>
                <a:sym typeface="Titillium Web"/>
              </a:rPr>
              <a:t/>
            </a:r>
            <a:br>
              <a:rPr lang="en-GB" sz="1400" b="0" i="0" u="none" strike="noStrike" cap="none">
                <a:solidFill>
                  <a:srgbClr val="034EA2"/>
                </a:solidFill>
                <a:latin typeface="Titillium Web"/>
                <a:ea typeface="Titillium Web"/>
                <a:cs typeface="Titillium Web"/>
                <a:sym typeface="Titillium Web"/>
              </a:rPr>
            </a:br>
            <a:r>
              <a:rPr lang="en-GB" sz="1400" b="0" i="0" u="none" strike="noStrike" cap="none">
                <a:solidFill>
                  <a:srgbClr val="034EA2"/>
                </a:solidFill>
                <a:latin typeface="Titillium Web"/>
                <a:ea typeface="Titillium Web"/>
                <a:cs typeface="Titillium Web"/>
                <a:sym typeface="Titillium Web"/>
              </a:rPr>
              <a:t/>
            </a:r>
            <a:br>
              <a:rPr lang="en-GB" sz="1400" b="0" i="0" u="none" strike="noStrike" cap="none">
                <a:solidFill>
                  <a:srgbClr val="034EA2"/>
                </a:solidFill>
                <a:latin typeface="Titillium Web"/>
                <a:ea typeface="Titillium Web"/>
                <a:cs typeface="Titillium Web"/>
                <a:sym typeface="Titillium Web"/>
              </a:rPr>
            </a:br>
            <a:endParaRPr sz="1400" b="0" i="0" u="none" strike="noStrike" cap="none">
              <a:solidFill>
                <a:srgbClr val="034EA2"/>
              </a:solidFill>
              <a:latin typeface="Titillium Web"/>
              <a:ea typeface="Titillium Web"/>
              <a:cs typeface="Titillium Web"/>
              <a:sym typeface="Titillium Web"/>
            </a:endParaRPr>
          </a:p>
        </p:txBody>
      </p:sp>
      <p:sp>
        <p:nvSpPr>
          <p:cNvPr id="336" name="Google Shape;336;p12"/>
          <p:cNvSpPr txBox="1"/>
          <p:nvPr/>
        </p:nvSpPr>
        <p:spPr>
          <a:xfrm>
            <a:off x="361167" y="593943"/>
            <a:ext cx="65742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3200" b="1" i="0" u="none" strike="noStrike" cap="none">
                <a:solidFill>
                  <a:srgbClr val="6AB645"/>
                </a:solidFill>
                <a:latin typeface="Titillium Web"/>
                <a:ea typeface="Titillium Web"/>
                <a:cs typeface="Titillium Web"/>
                <a:sym typeface="Titillium Web"/>
              </a:rPr>
              <a:t>Przewodnik po EIT Food</a:t>
            </a:r>
            <a:endParaRPr sz="3200" b="1" i="0" u="none" strike="noStrike" cap="none">
              <a:solidFill>
                <a:srgbClr val="6AB645"/>
              </a:solidFill>
              <a:latin typeface="Titillium Web"/>
              <a:ea typeface="Titillium Web"/>
              <a:cs typeface="Titillium Web"/>
              <a:sym typeface="Titillium Web"/>
            </a:endParaRPr>
          </a:p>
        </p:txBody>
      </p:sp>
      <p:pic>
        <p:nvPicPr>
          <p:cNvPr id="337" name="Google Shape;337;p12"/>
          <p:cNvPicPr preferRelativeResize="0"/>
          <p:nvPr/>
        </p:nvPicPr>
        <p:blipFill rotWithShape="1">
          <a:blip r:embed="rId9">
            <a:alphaModFix/>
          </a:blip>
          <a:srcRect t="12908" b="36293"/>
          <a:stretch/>
        </p:blipFill>
        <p:spPr>
          <a:xfrm>
            <a:off x="9803754" y="6328239"/>
            <a:ext cx="993389" cy="504635"/>
          </a:xfrm>
          <a:prstGeom prst="rect">
            <a:avLst/>
          </a:prstGeom>
          <a:noFill/>
          <a:ln>
            <a:noFill/>
          </a:ln>
        </p:spPr>
      </p:pic>
      <p:pic>
        <p:nvPicPr>
          <p:cNvPr id="338" name="Google Shape;338;p12" descr="Obraz zawierający tekst&#10;&#10;Opis wygenerowany automatycznie"/>
          <p:cNvPicPr preferRelativeResize="0"/>
          <p:nvPr/>
        </p:nvPicPr>
        <p:blipFill rotWithShape="1">
          <a:blip r:embed="rId10">
            <a:alphaModFix/>
          </a:blip>
          <a:srcRect/>
          <a:stretch/>
        </p:blipFill>
        <p:spPr>
          <a:xfrm>
            <a:off x="10927731" y="6399216"/>
            <a:ext cx="1073178" cy="314839"/>
          </a:xfrm>
          <a:prstGeom prst="rect">
            <a:avLst/>
          </a:prstGeom>
          <a:noFill/>
          <a:ln>
            <a:noFill/>
          </a:ln>
        </p:spPr>
      </p:pic>
      <p:sp>
        <p:nvSpPr>
          <p:cNvPr id="339" name="Google Shape;339;p12"/>
          <p:cNvSpPr txBox="1"/>
          <p:nvPr/>
        </p:nvSpPr>
        <p:spPr>
          <a:xfrm>
            <a:off x="364524" y="2087163"/>
            <a:ext cx="2563500" cy="46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000" b="1" i="0" u="none" strike="noStrike" cap="none">
                <a:solidFill>
                  <a:srgbClr val="70B237"/>
                </a:solidFill>
                <a:latin typeface="Titillium Web"/>
                <a:ea typeface="Titillium Web"/>
                <a:cs typeface="Titillium Web"/>
                <a:sym typeface="Titillium Web"/>
              </a:rPr>
              <a:t>NASZA MISJA</a:t>
            </a:r>
            <a:endParaRPr sz="2000" b="1" i="0" u="none" strike="noStrike" cap="none">
              <a:solidFill>
                <a:srgbClr val="70B237"/>
              </a:solidFill>
              <a:latin typeface="Titillium Web"/>
              <a:ea typeface="Titillium Web"/>
              <a:cs typeface="Titillium Web"/>
              <a:sym typeface="Titillium Web"/>
            </a:endParaRPr>
          </a:p>
        </p:txBody>
      </p:sp>
      <p:sp>
        <p:nvSpPr>
          <p:cNvPr id="340" name="Google Shape;340;p12"/>
          <p:cNvSpPr txBox="1"/>
          <p:nvPr/>
        </p:nvSpPr>
        <p:spPr>
          <a:xfrm>
            <a:off x="363975" y="4507769"/>
            <a:ext cx="2297700" cy="446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400"/>
              <a:buFont typeface="Calibri"/>
              <a:buNone/>
            </a:pPr>
            <a:r>
              <a:rPr lang="en-GB" sz="2000" b="1" i="0" u="none" strike="noStrike" cap="none">
                <a:solidFill>
                  <a:srgbClr val="70B237"/>
                </a:solidFill>
                <a:latin typeface="Titillium Web"/>
                <a:ea typeface="Titillium Web"/>
                <a:cs typeface="Titillium Web"/>
                <a:sym typeface="Titillium Web"/>
              </a:rPr>
              <a:t>NASZA SIŁA</a:t>
            </a:r>
            <a:endParaRPr sz="2000" b="1" i="0" u="none" strike="noStrike" cap="none">
              <a:solidFill>
                <a:srgbClr val="70B237"/>
              </a:solidFill>
              <a:latin typeface="Titillium Web"/>
              <a:ea typeface="Titillium Web"/>
              <a:cs typeface="Titillium Web"/>
              <a:sym typeface="Titillium Web"/>
            </a:endParaRPr>
          </a:p>
        </p:txBody>
      </p:sp>
      <p:sp>
        <p:nvSpPr>
          <p:cNvPr id="342" name="Google Shape;342;p12"/>
          <p:cNvSpPr/>
          <p:nvPr/>
        </p:nvSpPr>
        <p:spPr>
          <a:xfrm>
            <a:off x="7448600" y="994225"/>
            <a:ext cx="598800" cy="198300"/>
          </a:xfrm>
          <a:prstGeom prst="rect">
            <a:avLst/>
          </a:prstGeom>
          <a:solidFill>
            <a:srgbClr val="DEEFF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12"/>
          <p:cNvSpPr txBox="1"/>
          <p:nvPr/>
        </p:nvSpPr>
        <p:spPr>
          <a:xfrm>
            <a:off x="7409400" y="920275"/>
            <a:ext cx="811800" cy="34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GB" sz="1050" b="0" i="0" u="none" strike="noStrike" cap="none">
                <a:solidFill>
                  <a:srgbClr val="3C4043"/>
                </a:solidFill>
                <a:latin typeface="Roboto"/>
                <a:ea typeface="Roboto"/>
                <a:cs typeface="Roboto"/>
                <a:sym typeface="Roboto"/>
              </a:rPr>
              <a:t>Islandia</a:t>
            </a:r>
            <a:endParaRPr sz="1400" b="0" i="0" u="none" strike="noStrike" cap="none">
              <a:solidFill>
                <a:srgbClr val="000000"/>
              </a:solidFill>
              <a:latin typeface="Calibri"/>
              <a:ea typeface="Calibri"/>
              <a:cs typeface="Calibri"/>
              <a:sym typeface="Calibri"/>
            </a:endParaRPr>
          </a:p>
        </p:txBody>
      </p:sp>
      <p:sp>
        <p:nvSpPr>
          <p:cNvPr id="344" name="Google Shape;344;p12"/>
          <p:cNvSpPr/>
          <p:nvPr/>
        </p:nvSpPr>
        <p:spPr>
          <a:xfrm>
            <a:off x="9026200" y="5825925"/>
            <a:ext cx="651300" cy="298200"/>
          </a:xfrm>
          <a:prstGeom prst="rect">
            <a:avLst/>
          </a:prstGeom>
          <a:solidFill>
            <a:srgbClr val="DEEFF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12"/>
          <p:cNvSpPr txBox="1"/>
          <p:nvPr/>
        </p:nvSpPr>
        <p:spPr>
          <a:xfrm>
            <a:off x="9056338" y="5674425"/>
            <a:ext cx="8118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GB" sz="1050" b="0" i="0" u="none" strike="noStrike" cap="none">
                <a:solidFill>
                  <a:srgbClr val="3C4043"/>
                </a:solidFill>
                <a:latin typeface="Roboto"/>
                <a:ea typeface="Roboto"/>
                <a:cs typeface="Roboto"/>
                <a:sym typeface="Roboto"/>
              </a:rPr>
              <a:t>Gruzja </a:t>
            </a:r>
            <a:br>
              <a:rPr lang="en-GB" sz="1050" b="0" i="0" u="none" strike="noStrike" cap="none">
                <a:solidFill>
                  <a:srgbClr val="3C4043"/>
                </a:solidFill>
                <a:latin typeface="Roboto"/>
                <a:ea typeface="Roboto"/>
                <a:cs typeface="Roboto"/>
                <a:sym typeface="Roboto"/>
              </a:rPr>
            </a:br>
            <a:r>
              <a:rPr lang="en-GB" sz="1050" b="0" i="0" u="none" strike="noStrike" cap="none">
                <a:solidFill>
                  <a:srgbClr val="3C4043"/>
                </a:solidFill>
                <a:latin typeface="Roboto"/>
                <a:ea typeface="Roboto"/>
                <a:cs typeface="Roboto"/>
                <a:sym typeface="Roboto"/>
              </a:rPr>
              <a:t>i Armenia</a:t>
            </a:r>
            <a:endParaRPr sz="1400" b="0" i="0" u="none" strike="noStrike" cap="none">
              <a:solidFill>
                <a:srgbClr val="000000"/>
              </a:solidFill>
              <a:latin typeface="Calibri"/>
              <a:ea typeface="Calibri"/>
              <a:cs typeface="Calibri"/>
              <a:sym typeface="Calibri"/>
            </a:endParaRPr>
          </a:p>
        </p:txBody>
      </p:sp>
      <p:sp>
        <p:nvSpPr>
          <p:cNvPr id="47" name="Google Shape;264;p3">
            <a:extLst>
              <a:ext uri="{FF2B5EF4-FFF2-40B4-BE49-F238E27FC236}">
                <a16:creationId xmlns:a16="http://schemas.microsoft.com/office/drawing/2014/main" xmlns="" id="{3546D4B3-82C1-4181-A3CC-8F306162E306}"/>
              </a:ext>
            </a:extLst>
          </p:cNvPr>
          <p:cNvSpPr/>
          <p:nvPr/>
        </p:nvSpPr>
        <p:spPr>
          <a:xfrm>
            <a:off x="419878" y="423936"/>
            <a:ext cx="7656122" cy="2421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1600" b="1" i="0" u="none" strike="noStrike" cap="none">
                <a:solidFill>
                  <a:srgbClr val="4472C4"/>
                </a:solidFill>
                <a:latin typeface="Titillium Web"/>
                <a:ea typeface="Titillium Web"/>
                <a:cs typeface="Titillium Web"/>
                <a:sym typeface="Titillium Web"/>
              </a:rPr>
              <a:t>WSPÓLNIE DLA LEPSZEJ ŻYWNOŚCI</a:t>
            </a:r>
            <a:endParaRPr lang="pl-PL" sz="1600" b="1" i="0" u="none" strike="noStrike" cap="none">
              <a:solidFill>
                <a:srgbClr val="4472C4"/>
              </a:solidFill>
              <a:latin typeface="Titillium Web"/>
              <a:ea typeface="Titillium Web"/>
              <a:cs typeface="Titillium Web"/>
              <a:sym typeface="Titillium Web"/>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diagram&#10;&#10;Description automatically generated">
            <a:extLst>
              <a:ext uri="{FF2B5EF4-FFF2-40B4-BE49-F238E27FC236}">
                <a16:creationId xmlns:a16="http://schemas.microsoft.com/office/drawing/2014/main" xmlns="" id="{70E39332-56CD-4F56-BC9F-9136B254B149}"/>
              </a:ext>
            </a:extLst>
          </p:cNvPr>
          <p:cNvPicPr>
            <a:picLocks noChangeAspect="1"/>
          </p:cNvPicPr>
          <p:nvPr/>
        </p:nvPicPr>
        <p:blipFill rotWithShape="1">
          <a:blip r:embed="rId2"/>
          <a:srcRect t="7943"/>
          <a:stretch/>
        </p:blipFill>
        <p:spPr>
          <a:xfrm>
            <a:off x="457200" y="457200"/>
            <a:ext cx="11277600" cy="5943600"/>
          </a:xfrm>
          <a:prstGeom prst="rect">
            <a:avLst/>
          </a:prstGeom>
        </p:spPr>
      </p:pic>
    </p:spTree>
    <p:extLst>
      <p:ext uri="{BB962C8B-B14F-4D97-AF65-F5344CB8AC3E}">
        <p14:creationId xmlns:p14="http://schemas.microsoft.com/office/powerpoint/2010/main" val="1706960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9"/>
          <p:cNvPicPr preferRelativeResize="0"/>
          <p:nvPr/>
        </p:nvPicPr>
        <p:blipFill rotWithShape="1">
          <a:blip r:embed="rId3">
            <a:alphaModFix/>
          </a:blip>
          <a:srcRect/>
          <a:stretch/>
        </p:blipFill>
        <p:spPr>
          <a:xfrm>
            <a:off x="373076" y="2007859"/>
            <a:ext cx="9537698" cy="4013200"/>
          </a:xfrm>
          <a:prstGeom prst="rect">
            <a:avLst/>
          </a:prstGeom>
          <a:noFill/>
          <a:ln>
            <a:noFill/>
          </a:ln>
        </p:spPr>
      </p:pic>
      <p:sp>
        <p:nvSpPr>
          <p:cNvPr id="382" name="Google Shape;382;p9"/>
          <p:cNvSpPr/>
          <p:nvPr/>
        </p:nvSpPr>
        <p:spPr>
          <a:xfrm>
            <a:off x="7983216" y="533686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3" name="Google Shape;383;p9"/>
          <p:cNvSpPr/>
          <p:nvPr/>
        </p:nvSpPr>
        <p:spPr>
          <a:xfrm>
            <a:off x="7983216" y="533686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4" name="Google Shape;384;p9"/>
          <p:cNvSpPr/>
          <p:nvPr/>
        </p:nvSpPr>
        <p:spPr>
          <a:xfrm>
            <a:off x="7983216" y="533686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85" name="Google Shape;385;p9"/>
          <p:cNvGrpSpPr/>
          <p:nvPr/>
        </p:nvGrpSpPr>
        <p:grpSpPr>
          <a:xfrm>
            <a:off x="10220165" y="3887539"/>
            <a:ext cx="478564" cy="254006"/>
            <a:chOff x="10250424" y="3675313"/>
            <a:chExt cx="601732" cy="357191"/>
          </a:xfrm>
        </p:grpSpPr>
        <p:sp>
          <p:nvSpPr>
            <p:cNvPr id="386" name="Google Shape;386;p9"/>
            <p:cNvSpPr/>
            <p:nvPr/>
          </p:nvSpPr>
          <p:spPr>
            <a:xfrm>
              <a:off x="10250424" y="3675313"/>
              <a:ext cx="601732" cy="128591"/>
            </a:xfrm>
            <a:prstGeom prst="rect">
              <a:avLst/>
            </a:prstGeom>
            <a:solidFill>
              <a:srgbClr val="70B23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7" name="Google Shape;387;p9"/>
            <p:cNvSpPr/>
            <p:nvPr/>
          </p:nvSpPr>
          <p:spPr>
            <a:xfrm>
              <a:off x="10250424" y="3903913"/>
              <a:ext cx="601732" cy="128591"/>
            </a:xfrm>
            <a:prstGeom prst="rect">
              <a:avLst/>
            </a:prstGeom>
            <a:solidFill>
              <a:srgbClr val="70B23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88" name="Google Shape;388;p9"/>
          <p:cNvSpPr/>
          <p:nvPr/>
        </p:nvSpPr>
        <p:spPr>
          <a:xfrm rot="2628027">
            <a:off x="9530700" y="2376569"/>
            <a:ext cx="3432219" cy="3517021"/>
          </a:xfrm>
          <a:custGeom>
            <a:avLst/>
            <a:gdLst/>
            <a:ahLst/>
            <a:cxnLst/>
            <a:rect l="l" t="t" r="r" b="b"/>
            <a:pathLst>
              <a:path w="3432219" h="3517021" extrusionOk="0">
                <a:moveTo>
                  <a:pt x="1068" y="416488"/>
                </a:moveTo>
                <a:lnTo>
                  <a:pt x="435371" y="0"/>
                </a:lnTo>
                <a:lnTo>
                  <a:pt x="2841681" y="2509237"/>
                </a:lnTo>
                <a:lnTo>
                  <a:pt x="3097374" y="2264032"/>
                </a:lnTo>
                <a:lnTo>
                  <a:pt x="3432219" y="2613200"/>
                </a:lnTo>
                <a:lnTo>
                  <a:pt x="2489737" y="3517021"/>
                </a:lnTo>
                <a:lnTo>
                  <a:pt x="2154892" y="3167854"/>
                </a:lnTo>
                <a:lnTo>
                  <a:pt x="2407378" y="2925725"/>
                </a:lnTo>
                <a:lnTo>
                  <a:pt x="601732" y="1042845"/>
                </a:lnTo>
                <a:lnTo>
                  <a:pt x="601732" y="1298373"/>
                </a:lnTo>
                <a:lnTo>
                  <a:pt x="0" y="1298373"/>
                </a:lnTo>
                <a:lnTo>
                  <a:pt x="0" y="417513"/>
                </a:lnTo>
                <a:lnTo>
                  <a:pt x="2051" y="417513"/>
                </a:lnTo>
                <a:close/>
              </a:path>
            </a:pathLst>
          </a:custGeom>
          <a:noFill/>
          <a:ln w="25400" cap="flat" cmpd="sng">
            <a:solidFill>
              <a:srgbClr val="70B2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9" name="Google Shape;389;p9"/>
          <p:cNvSpPr/>
          <p:nvPr/>
        </p:nvSpPr>
        <p:spPr>
          <a:xfrm rot="5400000">
            <a:off x="9259510" y="3729725"/>
            <a:ext cx="3958407"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200" b="1" i="0" u="none" strike="noStrike" cap="none">
                <a:solidFill>
                  <a:srgbClr val="70B237"/>
                </a:solidFill>
                <a:latin typeface="Titillium Web"/>
                <a:ea typeface="Titillium Web"/>
                <a:cs typeface="Titillium Web"/>
                <a:sym typeface="Titillium Web"/>
              </a:rPr>
              <a:t>1 DOSKONAŁA SPOŁECZNOŚĆ</a:t>
            </a:r>
            <a:endParaRPr sz="1200" b="1" i="0" u="none" strike="noStrike" cap="none">
              <a:solidFill>
                <a:srgbClr val="000000"/>
              </a:solidFill>
              <a:latin typeface="Titillium Web"/>
              <a:ea typeface="Titillium Web"/>
              <a:cs typeface="Titillium Web"/>
              <a:sym typeface="Titillium Web"/>
            </a:endParaRPr>
          </a:p>
        </p:txBody>
      </p:sp>
      <p:sp>
        <p:nvSpPr>
          <p:cNvPr id="390" name="Google Shape;390;p9"/>
          <p:cNvSpPr/>
          <p:nvPr/>
        </p:nvSpPr>
        <p:spPr>
          <a:xfrm>
            <a:off x="374400" y="1135300"/>
            <a:ext cx="98025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1800" b="0" i="0" u="none" strike="noStrike" cap="none" err="1">
                <a:solidFill>
                  <a:srgbClr val="274895"/>
                </a:solidFill>
                <a:latin typeface="Titillium Web"/>
                <a:ea typeface="Titillium Web"/>
                <a:cs typeface="Titillium Web"/>
                <a:sym typeface="Titillium Web"/>
              </a:rPr>
              <a:t>Nasza</a:t>
            </a:r>
            <a:r>
              <a:rPr lang="en-GB" sz="1800" b="0" i="0" u="none" strike="noStrike" cap="none">
                <a:solidFill>
                  <a:srgbClr val="274895"/>
                </a:solidFill>
                <a:latin typeface="Titillium Web"/>
                <a:ea typeface="Titillium Web"/>
                <a:cs typeface="Titillium Web"/>
                <a:sym typeface="Titillium Web"/>
              </a:rPr>
              <a:t> </a:t>
            </a:r>
            <a:r>
              <a:rPr lang="en-GB" sz="1800" b="0" i="0" u="none" strike="noStrike" cap="none" err="1">
                <a:solidFill>
                  <a:srgbClr val="274895"/>
                </a:solidFill>
                <a:latin typeface="Titillium Web"/>
                <a:ea typeface="Titillium Web"/>
                <a:cs typeface="Titillium Web"/>
                <a:sym typeface="Titillium Web"/>
              </a:rPr>
              <a:t>społeczność</a:t>
            </a:r>
            <a:r>
              <a:rPr lang="en-GB" sz="1800" b="0" i="0" u="none" strike="noStrike" cap="none">
                <a:solidFill>
                  <a:srgbClr val="274895"/>
                </a:solidFill>
                <a:latin typeface="Titillium Web"/>
                <a:ea typeface="Titillium Web"/>
                <a:cs typeface="Titillium Web"/>
                <a:sym typeface="Titillium Web"/>
              </a:rPr>
              <a:t> jest </a:t>
            </a:r>
            <a:r>
              <a:rPr lang="en-GB" sz="1800" b="0" i="0" u="none" strike="noStrike" cap="none" err="1">
                <a:solidFill>
                  <a:srgbClr val="274895"/>
                </a:solidFill>
                <a:latin typeface="Titillium Web"/>
                <a:ea typeface="Titillium Web"/>
                <a:cs typeface="Titillium Web"/>
                <a:sym typeface="Titillium Web"/>
              </a:rPr>
              <a:t>wyjątkowa</a:t>
            </a:r>
            <a:r>
              <a:rPr lang="en-GB" sz="1800" b="0" i="0" u="none" strike="noStrike" cap="none">
                <a:solidFill>
                  <a:srgbClr val="274895"/>
                </a:solidFill>
                <a:latin typeface="Titillium Web"/>
                <a:ea typeface="Titillium Web"/>
                <a:cs typeface="Titillium Web"/>
                <a:sym typeface="Titillium Web"/>
              </a:rPr>
              <a:t>, </a:t>
            </a:r>
            <a:r>
              <a:rPr lang="en-GB" sz="1800" b="0" i="0" u="none" strike="noStrike" cap="none" err="1">
                <a:solidFill>
                  <a:srgbClr val="274895"/>
                </a:solidFill>
                <a:latin typeface="Titillium Web"/>
                <a:ea typeface="Titillium Web"/>
                <a:cs typeface="Titillium Web"/>
                <a:sym typeface="Titillium Web"/>
              </a:rPr>
              <a:t>ponieważ</a:t>
            </a:r>
            <a:r>
              <a:rPr lang="en-GB" sz="1800" b="0" i="0" u="none" strike="noStrike" cap="none">
                <a:solidFill>
                  <a:srgbClr val="274895"/>
                </a:solidFill>
                <a:latin typeface="Titillium Web"/>
                <a:ea typeface="Titillium Web"/>
                <a:cs typeface="Titillium Web"/>
                <a:sym typeface="Titillium Web"/>
              </a:rPr>
              <a:t> </a:t>
            </a:r>
            <a:r>
              <a:rPr lang="en-GB" sz="1800" b="0" i="0" u="none" strike="noStrike" cap="none" err="1">
                <a:solidFill>
                  <a:srgbClr val="274895"/>
                </a:solidFill>
                <a:latin typeface="Titillium Web"/>
                <a:ea typeface="Titillium Web"/>
                <a:cs typeface="Titillium Web"/>
                <a:sym typeface="Titillium Web"/>
              </a:rPr>
              <a:t>skupia</a:t>
            </a:r>
            <a:r>
              <a:rPr lang="en-GB" sz="1800" b="0" i="0" u="none" strike="noStrike" cap="none">
                <a:solidFill>
                  <a:srgbClr val="274895"/>
                </a:solidFill>
                <a:latin typeface="Titillium Web"/>
                <a:ea typeface="Titillium Web"/>
                <a:cs typeface="Titillium Web"/>
                <a:sym typeface="Titillium Web"/>
              </a:rPr>
              <a:t> </a:t>
            </a:r>
            <a:r>
              <a:rPr lang="en-GB" sz="1800" b="0" i="0" u="none" strike="noStrike" cap="none" err="1">
                <a:solidFill>
                  <a:srgbClr val="274895"/>
                </a:solidFill>
                <a:latin typeface="Titillium Web"/>
                <a:ea typeface="Titillium Web"/>
                <a:cs typeface="Titillium Web"/>
                <a:sym typeface="Titillium Web"/>
              </a:rPr>
              <a:t>kluczowych</a:t>
            </a:r>
            <a:r>
              <a:rPr lang="en-GB" sz="1800" b="0" i="0" u="none" strike="noStrike" cap="none">
                <a:solidFill>
                  <a:srgbClr val="274895"/>
                </a:solidFill>
                <a:latin typeface="Titillium Web"/>
                <a:ea typeface="Titillium Web"/>
                <a:cs typeface="Titillium Web"/>
                <a:sym typeface="Titillium Web"/>
              </a:rPr>
              <a:t> </a:t>
            </a:r>
            <a:r>
              <a:rPr lang="en-GB" sz="1800" b="0" i="0" u="none" strike="noStrike" cap="none" err="1">
                <a:solidFill>
                  <a:srgbClr val="274895"/>
                </a:solidFill>
                <a:latin typeface="Titillium Web"/>
                <a:ea typeface="Titillium Web"/>
                <a:cs typeface="Titillium Web"/>
                <a:sym typeface="Titillium Web"/>
              </a:rPr>
              <a:t>graczy</a:t>
            </a:r>
            <a:r>
              <a:rPr lang="en-GB" sz="1800" b="0" i="0" u="none" strike="noStrike" cap="none">
                <a:solidFill>
                  <a:srgbClr val="274895"/>
                </a:solidFill>
                <a:latin typeface="Titillium Web"/>
                <a:ea typeface="Titillium Web"/>
                <a:cs typeface="Titillium Web"/>
                <a:sym typeface="Titillium Web"/>
              </a:rPr>
              <a:t> z </a:t>
            </a:r>
            <a:r>
              <a:rPr lang="en-GB" sz="1800" b="0" i="0" u="none" strike="noStrike" cap="none" err="1">
                <a:solidFill>
                  <a:srgbClr val="274895"/>
                </a:solidFill>
                <a:latin typeface="Titillium Web"/>
                <a:ea typeface="Titillium Web"/>
                <a:cs typeface="Titillium Web"/>
                <a:sym typeface="Titillium Web"/>
              </a:rPr>
              <a:t>całego</a:t>
            </a:r>
            <a:r>
              <a:rPr lang="en-GB" sz="1800" b="0" i="0" u="none" strike="noStrike" cap="none">
                <a:solidFill>
                  <a:srgbClr val="274895"/>
                </a:solidFill>
                <a:latin typeface="Titillium Web"/>
                <a:ea typeface="Titillium Web"/>
                <a:cs typeface="Titillium Web"/>
                <a:sym typeface="Titillium Web"/>
              </a:rPr>
              <a:t> </a:t>
            </a:r>
            <a:r>
              <a:rPr lang="en-GB" sz="1800" b="0" i="0" u="none" strike="noStrike" cap="none" err="1">
                <a:solidFill>
                  <a:srgbClr val="274895"/>
                </a:solidFill>
                <a:latin typeface="Titillium Web"/>
                <a:ea typeface="Titillium Web"/>
                <a:cs typeface="Titillium Web"/>
                <a:sym typeface="Titillium Web"/>
              </a:rPr>
              <a:t>łańcucha</a:t>
            </a:r>
            <a:r>
              <a:rPr lang="en-GB" sz="1800" b="0" i="0" u="none" strike="noStrike" cap="none">
                <a:solidFill>
                  <a:srgbClr val="274895"/>
                </a:solidFill>
                <a:latin typeface="Titillium Web"/>
                <a:ea typeface="Titillium Web"/>
                <a:cs typeface="Titillium Web"/>
                <a:sym typeface="Titillium Web"/>
              </a:rPr>
              <a:t> </a:t>
            </a:r>
            <a:r>
              <a:rPr lang="en-GB" sz="1800" b="0" i="0" u="none" strike="noStrike" cap="none" err="1">
                <a:solidFill>
                  <a:srgbClr val="274895"/>
                </a:solidFill>
                <a:latin typeface="Titillium Web"/>
                <a:ea typeface="Titillium Web"/>
                <a:cs typeface="Titillium Web"/>
                <a:sym typeface="Titillium Web"/>
              </a:rPr>
              <a:t>żywności</a:t>
            </a:r>
            <a:r>
              <a:rPr lang="en-GB" sz="1800" b="0" i="0" u="none" strike="noStrike" cap="none">
                <a:solidFill>
                  <a:srgbClr val="274895"/>
                </a:solidFill>
                <a:latin typeface="Titillium Web"/>
                <a:ea typeface="Titillium Web"/>
                <a:cs typeface="Titillium Web"/>
                <a:sym typeface="Titillium Web"/>
              </a:rPr>
              <a:t>, w </a:t>
            </a:r>
            <a:r>
              <a:rPr lang="en-GB" sz="1800" b="0" i="0" u="none" strike="noStrike" cap="none" err="1">
                <a:solidFill>
                  <a:srgbClr val="274895"/>
                </a:solidFill>
                <a:latin typeface="Titillium Web"/>
                <a:ea typeface="Titillium Web"/>
                <a:cs typeface="Titillium Web"/>
                <a:sym typeface="Titillium Web"/>
              </a:rPr>
              <a:t>tym</a:t>
            </a:r>
            <a:r>
              <a:rPr lang="en-GB" sz="1800" b="0" i="0" u="none" strike="noStrike" cap="none">
                <a:solidFill>
                  <a:srgbClr val="274895"/>
                </a:solidFill>
                <a:latin typeface="Titillium Web"/>
                <a:ea typeface="Titillium Web"/>
                <a:cs typeface="Titillium Web"/>
                <a:sym typeface="Titillium Web"/>
              </a:rPr>
              <a:t> </a:t>
            </a:r>
            <a:r>
              <a:rPr lang="en-GB" sz="1800" b="0" i="0" u="none" strike="noStrike" cap="none" err="1">
                <a:solidFill>
                  <a:srgbClr val="274895"/>
                </a:solidFill>
                <a:latin typeface="Titillium Web"/>
                <a:ea typeface="Titillium Web"/>
                <a:cs typeface="Titillium Web"/>
                <a:sym typeface="Titillium Web"/>
              </a:rPr>
              <a:t>partnerów</a:t>
            </a:r>
            <a:r>
              <a:rPr lang="en-GB" sz="1800" b="0" i="0" u="none" strike="noStrike" cap="none">
                <a:solidFill>
                  <a:srgbClr val="274895"/>
                </a:solidFill>
                <a:latin typeface="Titillium Web"/>
                <a:ea typeface="Titillium Web"/>
                <a:cs typeface="Titillium Web"/>
                <a:sym typeface="Titillium Web"/>
              </a:rPr>
              <a:t> </a:t>
            </a:r>
            <a:r>
              <a:rPr lang="en-GB" sz="1800" b="0" i="0" u="none" strike="noStrike" cap="none" err="1">
                <a:solidFill>
                  <a:srgbClr val="274895"/>
                </a:solidFill>
                <a:latin typeface="Titillium Web"/>
                <a:ea typeface="Titillium Web"/>
                <a:cs typeface="Titillium Web"/>
                <a:sym typeface="Titillium Web"/>
              </a:rPr>
              <a:t>przemysłowych</a:t>
            </a:r>
            <a:r>
              <a:rPr lang="en-GB" sz="1800" b="0" i="0" u="none" strike="noStrike" cap="none">
                <a:solidFill>
                  <a:srgbClr val="274895"/>
                </a:solidFill>
                <a:latin typeface="Titillium Web"/>
                <a:ea typeface="Titillium Web"/>
                <a:cs typeface="Titillium Web"/>
                <a:sym typeface="Titillium Web"/>
              </a:rPr>
              <a:t>, </a:t>
            </a:r>
            <a:r>
              <a:rPr lang="en-GB" sz="1800" b="0" i="0" u="none" strike="noStrike" cap="none" err="1">
                <a:solidFill>
                  <a:srgbClr val="274895"/>
                </a:solidFill>
                <a:latin typeface="Titillium Web"/>
                <a:ea typeface="Titillium Web"/>
                <a:cs typeface="Titillium Web"/>
                <a:sym typeface="Titillium Web"/>
              </a:rPr>
              <a:t>startupy</a:t>
            </a:r>
            <a:r>
              <a:rPr lang="en-GB" sz="1800" b="0" i="0" u="none" strike="noStrike" cap="none">
                <a:solidFill>
                  <a:srgbClr val="274895"/>
                </a:solidFill>
                <a:latin typeface="Titillium Web"/>
                <a:ea typeface="Titillium Web"/>
                <a:cs typeface="Titillium Web"/>
                <a:sym typeface="Titillium Web"/>
              </a:rPr>
              <a:t>, </a:t>
            </a:r>
            <a:r>
              <a:rPr lang="en-GB" sz="1800" b="0" i="0" u="none" strike="noStrike" cap="none" err="1">
                <a:solidFill>
                  <a:srgbClr val="274895"/>
                </a:solidFill>
                <a:latin typeface="Titillium Web"/>
                <a:ea typeface="Titillium Web"/>
                <a:cs typeface="Titillium Web"/>
                <a:sym typeface="Titillium Web"/>
              </a:rPr>
              <a:t>ośrodki</a:t>
            </a:r>
            <a:r>
              <a:rPr lang="en-GB" sz="1800" b="0" i="0" u="none" strike="noStrike" cap="none">
                <a:solidFill>
                  <a:srgbClr val="274895"/>
                </a:solidFill>
                <a:latin typeface="Titillium Web"/>
                <a:ea typeface="Titillium Web"/>
                <a:cs typeface="Titillium Web"/>
                <a:sym typeface="Titillium Web"/>
              </a:rPr>
              <a:t> </a:t>
            </a:r>
            <a:r>
              <a:rPr lang="en-GB" sz="1800" b="0" i="0" u="none" strike="noStrike" cap="none" err="1">
                <a:solidFill>
                  <a:srgbClr val="274895"/>
                </a:solidFill>
                <a:latin typeface="Titillium Web"/>
                <a:ea typeface="Titillium Web"/>
                <a:cs typeface="Titillium Web"/>
                <a:sym typeface="Titillium Web"/>
              </a:rPr>
              <a:t>badawcze</a:t>
            </a:r>
            <a:r>
              <a:rPr lang="en-GB" sz="1800" b="0" i="0" u="none" strike="noStrike" cap="none">
                <a:solidFill>
                  <a:srgbClr val="274895"/>
                </a:solidFill>
                <a:latin typeface="Titillium Web"/>
                <a:ea typeface="Titillium Web"/>
                <a:cs typeface="Titillium Web"/>
                <a:sym typeface="Titillium Web"/>
              </a:rPr>
              <a:t> </a:t>
            </a:r>
            <a:r>
              <a:rPr lang="en-GB" sz="1800" b="0" i="0" u="none" strike="noStrike" cap="none" err="1">
                <a:solidFill>
                  <a:srgbClr val="274895"/>
                </a:solidFill>
                <a:latin typeface="Titillium Web"/>
                <a:ea typeface="Titillium Web"/>
                <a:cs typeface="Titillium Web"/>
                <a:sym typeface="Titillium Web"/>
              </a:rPr>
              <a:t>i</a:t>
            </a:r>
            <a:r>
              <a:rPr lang="en-GB" sz="1800" b="0" i="0" u="none" strike="noStrike" cap="none">
                <a:solidFill>
                  <a:srgbClr val="274895"/>
                </a:solidFill>
                <a:latin typeface="Titillium Web"/>
                <a:ea typeface="Titillium Web"/>
                <a:cs typeface="Titillium Web"/>
                <a:sym typeface="Titillium Web"/>
              </a:rPr>
              <a:t> </a:t>
            </a:r>
            <a:r>
              <a:rPr lang="en-GB" sz="1800" b="0" i="0" u="none" strike="noStrike" cap="none" err="1">
                <a:solidFill>
                  <a:srgbClr val="274895"/>
                </a:solidFill>
                <a:latin typeface="Titillium Web"/>
                <a:ea typeface="Titillium Web"/>
                <a:cs typeface="Titillium Web"/>
                <a:sym typeface="Titillium Web"/>
              </a:rPr>
              <a:t>uniwersytety</a:t>
            </a:r>
            <a:r>
              <a:rPr lang="en-GB" sz="1800" b="0" i="0" u="none" strike="noStrike" cap="none">
                <a:solidFill>
                  <a:srgbClr val="274895"/>
                </a:solidFill>
                <a:latin typeface="Titillium Web"/>
                <a:ea typeface="Titillium Web"/>
                <a:cs typeface="Titillium Web"/>
                <a:sym typeface="Titillium Web"/>
              </a:rPr>
              <a:t>.</a:t>
            </a:r>
            <a:endParaRPr sz="1800" b="0" i="0" u="none" strike="noStrike" cap="none">
              <a:solidFill>
                <a:srgbClr val="000000"/>
              </a:solidFill>
              <a:latin typeface="Titillium Web"/>
              <a:ea typeface="Titillium Web"/>
              <a:cs typeface="Titillium Web"/>
              <a:sym typeface="Titillium Web"/>
            </a:endParaRPr>
          </a:p>
        </p:txBody>
      </p:sp>
      <p:sp>
        <p:nvSpPr>
          <p:cNvPr id="391" name="Google Shape;391;p9"/>
          <p:cNvSpPr/>
          <p:nvPr/>
        </p:nvSpPr>
        <p:spPr>
          <a:xfrm>
            <a:off x="4133450" y="2086850"/>
            <a:ext cx="2298000" cy="479700"/>
          </a:xfrm>
          <a:prstGeom prst="rect">
            <a:avLst/>
          </a:prstGeom>
          <a:solidFill>
            <a:srgbClr val="74C5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2" name="Google Shape;392;p9"/>
          <p:cNvSpPr/>
          <p:nvPr/>
        </p:nvSpPr>
        <p:spPr>
          <a:xfrm>
            <a:off x="7353125" y="2119075"/>
            <a:ext cx="2355300" cy="479700"/>
          </a:xfrm>
          <a:prstGeom prst="rect">
            <a:avLst/>
          </a:prstGeom>
          <a:solidFill>
            <a:srgbClr val="FFD4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3" name="Google Shape;393;p9"/>
          <p:cNvSpPr/>
          <p:nvPr/>
        </p:nvSpPr>
        <p:spPr>
          <a:xfrm>
            <a:off x="646400" y="2096250"/>
            <a:ext cx="2668500" cy="470400"/>
          </a:xfrm>
          <a:prstGeom prst="rect">
            <a:avLst/>
          </a:prstGeom>
          <a:solidFill>
            <a:srgbClr val="0049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94" name="Google Shape;394;p9"/>
          <p:cNvGrpSpPr/>
          <p:nvPr/>
        </p:nvGrpSpPr>
        <p:grpSpPr>
          <a:xfrm>
            <a:off x="559826" y="2712079"/>
            <a:ext cx="9232073" cy="3069271"/>
            <a:chOff x="559826" y="2708317"/>
            <a:chExt cx="9232073" cy="3069271"/>
          </a:xfrm>
        </p:grpSpPr>
        <p:grpSp>
          <p:nvGrpSpPr>
            <p:cNvPr id="395" name="Google Shape;395;p9"/>
            <p:cNvGrpSpPr/>
            <p:nvPr/>
          </p:nvGrpSpPr>
          <p:grpSpPr>
            <a:xfrm>
              <a:off x="559826" y="2899787"/>
              <a:ext cx="2819400" cy="2866787"/>
              <a:chOff x="3369631" y="76293"/>
              <a:chExt cx="2819400" cy="2866787"/>
            </a:xfrm>
          </p:grpSpPr>
          <p:grpSp>
            <p:nvGrpSpPr>
              <p:cNvPr id="396" name="Google Shape;396;p9"/>
              <p:cNvGrpSpPr/>
              <p:nvPr/>
            </p:nvGrpSpPr>
            <p:grpSpPr>
              <a:xfrm>
                <a:off x="3369631" y="76293"/>
                <a:ext cx="2819400" cy="2697600"/>
                <a:chOff x="3379868" y="570056"/>
                <a:chExt cx="2819400" cy="2697600"/>
              </a:xfrm>
            </p:grpSpPr>
            <p:sp>
              <p:nvSpPr>
                <p:cNvPr id="397" name="Google Shape;397;p9"/>
                <p:cNvSpPr/>
                <p:nvPr/>
              </p:nvSpPr>
              <p:spPr>
                <a:xfrm>
                  <a:off x="3379868" y="570056"/>
                  <a:ext cx="2819400" cy="269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8" name="Google Shape;398;p9"/>
                <p:cNvSpPr/>
                <p:nvPr/>
              </p:nvSpPr>
              <p:spPr>
                <a:xfrm>
                  <a:off x="4399194" y="271325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9" name="Google Shape;399;p9"/>
                <p:cNvSpPr/>
                <p:nvPr/>
              </p:nvSpPr>
              <p:spPr>
                <a:xfrm>
                  <a:off x="5240741" y="271325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0" name="Google Shape;400;p9"/>
                <p:cNvSpPr/>
                <p:nvPr/>
              </p:nvSpPr>
              <p:spPr>
                <a:xfrm>
                  <a:off x="3525184" y="271325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1" name="Google Shape;401;p9"/>
                <p:cNvSpPr/>
                <p:nvPr/>
              </p:nvSpPr>
              <p:spPr>
                <a:xfrm>
                  <a:off x="4399194" y="2208258"/>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2" name="Google Shape;402;p9"/>
                <p:cNvSpPr/>
                <p:nvPr/>
              </p:nvSpPr>
              <p:spPr>
                <a:xfrm>
                  <a:off x="5240741" y="2208258"/>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3" name="Google Shape;403;p9"/>
                <p:cNvSpPr/>
                <p:nvPr/>
              </p:nvSpPr>
              <p:spPr>
                <a:xfrm>
                  <a:off x="3525184" y="2208258"/>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4" name="Google Shape;404;p9"/>
                <p:cNvSpPr/>
                <p:nvPr/>
              </p:nvSpPr>
              <p:spPr>
                <a:xfrm>
                  <a:off x="4399194" y="1709487"/>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5" name="Google Shape;405;p9"/>
                <p:cNvSpPr/>
                <p:nvPr/>
              </p:nvSpPr>
              <p:spPr>
                <a:xfrm>
                  <a:off x="5240741" y="1709487"/>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6" name="Google Shape;406;p9"/>
                <p:cNvSpPr/>
                <p:nvPr/>
              </p:nvSpPr>
              <p:spPr>
                <a:xfrm>
                  <a:off x="3525184" y="1709487"/>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7" name="Google Shape;407;p9"/>
                <p:cNvSpPr/>
                <p:nvPr/>
              </p:nvSpPr>
              <p:spPr>
                <a:xfrm>
                  <a:off x="4399194" y="121508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8" name="Google Shape;408;p9"/>
                <p:cNvSpPr/>
                <p:nvPr/>
              </p:nvSpPr>
              <p:spPr>
                <a:xfrm>
                  <a:off x="5240741" y="121508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9" name="Google Shape;409;p9"/>
                <p:cNvSpPr/>
                <p:nvPr/>
              </p:nvSpPr>
              <p:spPr>
                <a:xfrm>
                  <a:off x="3525184" y="121508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0" name="Google Shape;410;p9"/>
                <p:cNvSpPr/>
                <p:nvPr/>
              </p:nvSpPr>
              <p:spPr>
                <a:xfrm>
                  <a:off x="4399194" y="68374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1" name="Google Shape;411;p9"/>
                <p:cNvSpPr/>
                <p:nvPr/>
              </p:nvSpPr>
              <p:spPr>
                <a:xfrm>
                  <a:off x="5240741" y="68374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2" name="Google Shape;412;p9"/>
                <p:cNvSpPr/>
                <p:nvPr/>
              </p:nvSpPr>
              <p:spPr>
                <a:xfrm>
                  <a:off x="3525184" y="68374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13" name="Google Shape;413;p9"/>
                <p:cNvPicPr preferRelativeResize="0"/>
                <p:nvPr/>
              </p:nvPicPr>
              <p:blipFill rotWithShape="1">
                <a:blip r:embed="rId4">
                  <a:alphaModFix/>
                </a:blip>
                <a:srcRect/>
                <a:stretch/>
              </p:blipFill>
              <p:spPr>
                <a:xfrm>
                  <a:off x="4570165" y="681774"/>
                  <a:ext cx="456024" cy="448424"/>
                </a:xfrm>
                <a:prstGeom prst="rect">
                  <a:avLst/>
                </a:prstGeom>
                <a:noFill/>
                <a:ln>
                  <a:noFill/>
                </a:ln>
              </p:spPr>
            </p:pic>
            <p:pic>
              <p:nvPicPr>
                <p:cNvPr id="414" name="Google Shape;414;p9"/>
                <p:cNvPicPr preferRelativeResize="0"/>
                <p:nvPr/>
              </p:nvPicPr>
              <p:blipFill rotWithShape="1">
                <a:blip r:embed="rId5">
                  <a:alphaModFix/>
                </a:blip>
                <a:srcRect/>
                <a:stretch/>
              </p:blipFill>
              <p:spPr>
                <a:xfrm>
                  <a:off x="5241942" y="707095"/>
                  <a:ext cx="795565" cy="397782"/>
                </a:xfrm>
                <a:prstGeom prst="rect">
                  <a:avLst/>
                </a:prstGeom>
                <a:noFill/>
                <a:ln>
                  <a:noFill/>
                </a:ln>
              </p:spPr>
            </p:pic>
            <p:pic>
              <p:nvPicPr>
                <p:cNvPr id="415" name="Google Shape;415;p9"/>
                <p:cNvPicPr preferRelativeResize="0"/>
                <p:nvPr/>
              </p:nvPicPr>
              <p:blipFill rotWithShape="1">
                <a:blip r:embed="rId6">
                  <a:alphaModFix/>
                </a:blip>
                <a:srcRect/>
                <a:stretch/>
              </p:blipFill>
              <p:spPr>
                <a:xfrm>
                  <a:off x="3525184" y="1330932"/>
                  <a:ext cx="797966" cy="212791"/>
                </a:xfrm>
                <a:prstGeom prst="rect">
                  <a:avLst/>
                </a:prstGeom>
                <a:noFill/>
                <a:ln>
                  <a:noFill/>
                </a:ln>
              </p:spPr>
            </p:pic>
            <p:pic>
              <p:nvPicPr>
                <p:cNvPr id="416" name="Google Shape;416;p9"/>
                <p:cNvPicPr preferRelativeResize="0"/>
                <p:nvPr/>
              </p:nvPicPr>
              <p:blipFill rotWithShape="1">
                <a:blip r:embed="rId7">
                  <a:alphaModFix/>
                </a:blip>
                <a:srcRect/>
                <a:stretch/>
              </p:blipFill>
              <p:spPr>
                <a:xfrm>
                  <a:off x="4399195" y="1285714"/>
                  <a:ext cx="797965" cy="303227"/>
                </a:xfrm>
                <a:prstGeom prst="rect">
                  <a:avLst/>
                </a:prstGeom>
                <a:noFill/>
                <a:ln>
                  <a:noFill/>
                </a:ln>
              </p:spPr>
            </p:pic>
            <p:pic>
              <p:nvPicPr>
                <p:cNvPr id="417" name="Google Shape;417;p9"/>
                <p:cNvPicPr preferRelativeResize="0"/>
                <p:nvPr/>
              </p:nvPicPr>
              <p:blipFill rotWithShape="1">
                <a:blip r:embed="rId8">
                  <a:alphaModFix/>
                </a:blip>
                <a:srcRect/>
                <a:stretch/>
              </p:blipFill>
              <p:spPr>
                <a:xfrm>
                  <a:off x="5455262" y="1216414"/>
                  <a:ext cx="368925" cy="441826"/>
                </a:xfrm>
                <a:prstGeom prst="rect">
                  <a:avLst/>
                </a:prstGeom>
                <a:noFill/>
                <a:ln>
                  <a:noFill/>
                </a:ln>
              </p:spPr>
            </p:pic>
            <p:pic>
              <p:nvPicPr>
                <p:cNvPr id="418" name="Google Shape;418;p9"/>
                <p:cNvPicPr preferRelativeResize="0"/>
                <p:nvPr/>
              </p:nvPicPr>
              <p:blipFill rotWithShape="1">
                <a:blip r:embed="rId9">
                  <a:alphaModFix/>
                </a:blip>
                <a:srcRect/>
                <a:stretch/>
              </p:blipFill>
              <p:spPr>
                <a:xfrm>
                  <a:off x="4560059" y="1709486"/>
                  <a:ext cx="476237" cy="444487"/>
                </a:xfrm>
                <a:prstGeom prst="rect">
                  <a:avLst/>
                </a:prstGeom>
                <a:noFill/>
                <a:ln>
                  <a:noFill/>
                </a:ln>
              </p:spPr>
            </p:pic>
            <p:pic>
              <p:nvPicPr>
                <p:cNvPr id="419" name="Google Shape;419;p9"/>
                <p:cNvPicPr preferRelativeResize="0"/>
                <p:nvPr/>
              </p:nvPicPr>
              <p:blipFill rotWithShape="1">
                <a:blip r:embed="rId10">
                  <a:alphaModFix/>
                </a:blip>
                <a:srcRect/>
                <a:stretch/>
              </p:blipFill>
              <p:spPr>
                <a:xfrm>
                  <a:off x="3622718" y="2356144"/>
                  <a:ext cx="602898" cy="148715"/>
                </a:xfrm>
                <a:prstGeom prst="rect">
                  <a:avLst/>
                </a:prstGeom>
                <a:noFill/>
                <a:ln>
                  <a:noFill/>
                </a:ln>
              </p:spPr>
            </p:pic>
            <p:pic>
              <p:nvPicPr>
                <p:cNvPr id="420" name="Google Shape;420;p9"/>
                <p:cNvPicPr preferRelativeResize="0"/>
                <p:nvPr/>
              </p:nvPicPr>
              <p:blipFill rotWithShape="1">
                <a:blip r:embed="rId11">
                  <a:alphaModFix/>
                </a:blip>
                <a:srcRect/>
                <a:stretch/>
              </p:blipFill>
              <p:spPr>
                <a:xfrm>
                  <a:off x="4399194" y="2289527"/>
                  <a:ext cx="797966" cy="281948"/>
                </a:xfrm>
                <a:prstGeom prst="rect">
                  <a:avLst/>
                </a:prstGeom>
                <a:noFill/>
                <a:ln>
                  <a:noFill/>
                </a:ln>
              </p:spPr>
            </p:pic>
            <p:pic>
              <p:nvPicPr>
                <p:cNvPr id="421" name="Google Shape;421;p9"/>
                <p:cNvPicPr preferRelativeResize="0"/>
                <p:nvPr/>
              </p:nvPicPr>
              <p:blipFill rotWithShape="1">
                <a:blip r:embed="rId12">
                  <a:alphaModFix/>
                </a:blip>
                <a:srcRect/>
                <a:stretch/>
              </p:blipFill>
              <p:spPr>
                <a:xfrm>
                  <a:off x="5240741" y="2334745"/>
                  <a:ext cx="797966" cy="191512"/>
                </a:xfrm>
                <a:prstGeom prst="rect">
                  <a:avLst/>
                </a:prstGeom>
                <a:noFill/>
                <a:ln>
                  <a:noFill/>
                </a:ln>
              </p:spPr>
            </p:pic>
            <p:pic>
              <p:nvPicPr>
                <p:cNvPr id="422" name="Google Shape;422;p9"/>
                <p:cNvPicPr preferRelativeResize="0"/>
                <p:nvPr/>
              </p:nvPicPr>
              <p:blipFill rotWithShape="1">
                <a:blip r:embed="rId13">
                  <a:alphaModFix/>
                </a:blip>
                <a:srcRect/>
                <a:stretch/>
              </p:blipFill>
              <p:spPr>
                <a:xfrm>
                  <a:off x="3563108" y="2805514"/>
                  <a:ext cx="722119" cy="259963"/>
                </a:xfrm>
                <a:prstGeom prst="rect">
                  <a:avLst/>
                </a:prstGeom>
                <a:noFill/>
                <a:ln>
                  <a:noFill/>
                </a:ln>
              </p:spPr>
            </p:pic>
            <p:pic>
              <p:nvPicPr>
                <p:cNvPr id="423" name="Google Shape;423;p9"/>
                <p:cNvPicPr preferRelativeResize="0"/>
                <p:nvPr/>
              </p:nvPicPr>
              <p:blipFill rotWithShape="1">
                <a:blip r:embed="rId14">
                  <a:alphaModFix/>
                </a:blip>
                <a:srcRect/>
                <a:stretch/>
              </p:blipFill>
              <p:spPr>
                <a:xfrm>
                  <a:off x="4416050" y="2864165"/>
                  <a:ext cx="764255" cy="142661"/>
                </a:xfrm>
                <a:prstGeom prst="rect">
                  <a:avLst/>
                </a:prstGeom>
                <a:noFill/>
                <a:ln>
                  <a:noFill/>
                </a:ln>
              </p:spPr>
            </p:pic>
            <p:pic>
              <p:nvPicPr>
                <p:cNvPr id="424" name="Google Shape;424;p9"/>
                <p:cNvPicPr preferRelativeResize="0"/>
                <p:nvPr/>
              </p:nvPicPr>
              <p:blipFill rotWithShape="1">
                <a:blip r:embed="rId15">
                  <a:alphaModFix/>
                </a:blip>
                <a:srcRect/>
                <a:stretch/>
              </p:blipFill>
              <p:spPr>
                <a:xfrm>
                  <a:off x="3525185" y="826190"/>
                  <a:ext cx="797965" cy="159593"/>
                </a:xfrm>
                <a:prstGeom prst="rect">
                  <a:avLst/>
                </a:prstGeom>
                <a:noFill/>
                <a:ln>
                  <a:noFill/>
                </a:ln>
              </p:spPr>
            </p:pic>
            <p:pic>
              <p:nvPicPr>
                <p:cNvPr id="425" name="Google Shape;425;p9"/>
                <p:cNvPicPr preferRelativeResize="0"/>
                <p:nvPr/>
              </p:nvPicPr>
              <p:blipFill rotWithShape="1">
                <a:blip r:embed="rId16">
                  <a:alphaModFix/>
                </a:blip>
                <a:srcRect/>
                <a:stretch/>
              </p:blipFill>
              <p:spPr>
                <a:xfrm>
                  <a:off x="3525185" y="1838634"/>
                  <a:ext cx="797965" cy="186192"/>
                </a:xfrm>
                <a:prstGeom prst="rect">
                  <a:avLst/>
                </a:prstGeom>
                <a:noFill/>
                <a:ln>
                  <a:noFill/>
                </a:ln>
              </p:spPr>
            </p:pic>
            <p:pic>
              <p:nvPicPr>
                <p:cNvPr id="426" name="Google Shape;426;p9"/>
                <p:cNvPicPr preferRelativeResize="0"/>
                <p:nvPr/>
              </p:nvPicPr>
              <p:blipFill rotWithShape="1">
                <a:blip r:embed="rId17">
                  <a:alphaModFix/>
                </a:blip>
                <a:srcRect/>
                <a:stretch/>
              </p:blipFill>
              <p:spPr>
                <a:xfrm>
                  <a:off x="5446537" y="1709546"/>
                  <a:ext cx="386374" cy="444369"/>
                </a:xfrm>
                <a:prstGeom prst="rect">
                  <a:avLst/>
                </a:prstGeom>
                <a:noFill/>
                <a:ln>
                  <a:noFill/>
                </a:ln>
              </p:spPr>
            </p:pic>
            <p:pic>
              <p:nvPicPr>
                <p:cNvPr id="427" name="Google Shape;427;p9"/>
                <p:cNvPicPr preferRelativeResize="0"/>
                <p:nvPr/>
              </p:nvPicPr>
              <p:blipFill rotWithShape="1">
                <a:blip r:embed="rId18">
                  <a:alphaModFix/>
                </a:blip>
                <a:srcRect/>
                <a:stretch/>
              </p:blipFill>
              <p:spPr>
                <a:xfrm>
                  <a:off x="5240742" y="2818460"/>
                  <a:ext cx="797965" cy="234070"/>
                </a:xfrm>
                <a:prstGeom prst="rect">
                  <a:avLst/>
                </a:prstGeom>
                <a:noFill/>
                <a:ln>
                  <a:noFill/>
                </a:ln>
              </p:spPr>
            </p:pic>
          </p:grpSp>
          <p:grpSp>
            <p:nvGrpSpPr>
              <p:cNvPr id="428" name="Google Shape;428;p9"/>
              <p:cNvGrpSpPr/>
              <p:nvPr/>
            </p:nvGrpSpPr>
            <p:grpSpPr>
              <a:xfrm>
                <a:off x="4160754" y="2799080"/>
                <a:ext cx="1237155" cy="144000"/>
                <a:chOff x="4160754" y="2799080"/>
                <a:chExt cx="1237155" cy="144000"/>
              </a:xfrm>
            </p:grpSpPr>
            <p:sp>
              <p:nvSpPr>
                <p:cNvPr id="429" name="Google Shape;429;p9"/>
                <p:cNvSpPr/>
                <p:nvPr/>
              </p:nvSpPr>
              <p:spPr>
                <a:xfrm>
                  <a:off x="4160754" y="2799080"/>
                  <a:ext cx="144000" cy="144000"/>
                </a:xfrm>
                <a:prstGeom prst="ellipse">
                  <a:avLst/>
                </a:prstGeom>
                <a:solidFill>
                  <a:schemeClr val="lt1"/>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0" name="Google Shape;430;p9"/>
                <p:cNvSpPr/>
                <p:nvPr/>
              </p:nvSpPr>
              <p:spPr>
                <a:xfrm>
                  <a:off x="4434043" y="2799080"/>
                  <a:ext cx="144000" cy="144000"/>
                </a:xfrm>
                <a:prstGeom prst="ellipse">
                  <a:avLst/>
                </a:prstGeom>
                <a:solidFill>
                  <a:srgbClr val="0049A8"/>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1" name="Google Shape;431;p9"/>
                <p:cNvSpPr/>
                <p:nvPr/>
              </p:nvSpPr>
              <p:spPr>
                <a:xfrm>
                  <a:off x="4707332" y="2799080"/>
                  <a:ext cx="144000" cy="144000"/>
                </a:xfrm>
                <a:prstGeom prst="ellipse">
                  <a:avLst/>
                </a:prstGeom>
                <a:solidFill>
                  <a:srgbClr val="0049A8"/>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2" name="Google Shape;432;p9"/>
                <p:cNvSpPr/>
                <p:nvPr/>
              </p:nvSpPr>
              <p:spPr>
                <a:xfrm>
                  <a:off x="4980621" y="2799080"/>
                  <a:ext cx="144000" cy="144000"/>
                </a:xfrm>
                <a:prstGeom prst="ellipse">
                  <a:avLst/>
                </a:prstGeom>
                <a:solidFill>
                  <a:srgbClr val="0049A8"/>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3" name="Google Shape;433;p9"/>
                <p:cNvSpPr/>
                <p:nvPr/>
              </p:nvSpPr>
              <p:spPr>
                <a:xfrm>
                  <a:off x="5253909" y="2799080"/>
                  <a:ext cx="144000" cy="144000"/>
                </a:xfrm>
                <a:prstGeom prst="ellipse">
                  <a:avLst/>
                </a:prstGeom>
                <a:solidFill>
                  <a:srgbClr val="0049A8"/>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grpSp>
          <p:nvGrpSpPr>
            <p:cNvPr id="434" name="Google Shape;434;p9"/>
            <p:cNvGrpSpPr/>
            <p:nvPr/>
          </p:nvGrpSpPr>
          <p:grpSpPr>
            <a:xfrm>
              <a:off x="3765415" y="2708317"/>
              <a:ext cx="2819400" cy="3058635"/>
              <a:chOff x="1316350" y="1719596"/>
              <a:chExt cx="2819400" cy="3058635"/>
            </a:xfrm>
          </p:grpSpPr>
          <p:grpSp>
            <p:nvGrpSpPr>
              <p:cNvPr id="435" name="Google Shape;435;p9"/>
              <p:cNvGrpSpPr/>
              <p:nvPr/>
            </p:nvGrpSpPr>
            <p:grpSpPr>
              <a:xfrm>
                <a:off x="1316350" y="1719596"/>
                <a:ext cx="2819400" cy="2697678"/>
                <a:chOff x="390208" y="2134879"/>
                <a:chExt cx="2819400" cy="2697678"/>
              </a:xfrm>
            </p:grpSpPr>
            <p:sp>
              <p:nvSpPr>
                <p:cNvPr id="436" name="Google Shape;436;p9"/>
                <p:cNvSpPr/>
                <p:nvPr/>
              </p:nvSpPr>
              <p:spPr>
                <a:xfrm>
                  <a:off x="390208" y="2134879"/>
                  <a:ext cx="2819400" cy="26976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7" name="Google Shape;437;p9"/>
                <p:cNvSpPr/>
                <p:nvPr/>
              </p:nvSpPr>
              <p:spPr>
                <a:xfrm>
                  <a:off x="501922" y="435930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8" name="Google Shape;438;p9"/>
                <p:cNvSpPr/>
                <p:nvPr/>
              </p:nvSpPr>
              <p:spPr>
                <a:xfrm>
                  <a:off x="1407525" y="435930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9" name="Google Shape;439;p9"/>
                <p:cNvSpPr/>
                <p:nvPr/>
              </p:nvSpPr>
              <p:spPr>
                <a:xfrm>
                  <a:off x="2301744" y="435930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0" name="Google Shape;440;p9"/>
                <p:cNvSpPr/>
                <p:nvPr/>
              </p:nvSpPr>
              <p:spPr>
                <a:xfrm>
                  <a:off x="501922" y="382172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1" name="Google Shape;441;p9"/>
                <p:cNvSpPr/>
                <p:nvPr/>
              </p:nvSpPr>
              <p:spPr>
                <a:xfrm>
                  <a:off x="1407525" y="382172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2" name="Google Shape;442;p9"/>
                <p:cNvSpPr/>
                <p:nvPr/>
              </p:nvSpPr>
              <p:spPr>
                <a:xfrm>
                  <a:off x="2301744" y="382172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3" name="Google Shape;443;p9"/>
                <p:cNvSpPr/>
                <p:nvPr/>
              </p:nvSpPr>
              <p:spPr>
                <a:xfrm>
                  <a:off x="501922" y="3270599"/>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4" name="Google Shape;444;p9"/>
                <p:cNvSpPr/>
                <p:nvPr/>
              </p:nvSpPr>
              <p:spPr>
                <a:xfrm>
                  <a:off x="1407525" y="3270599"/>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5" name="Google Shape;445;p9"/>
                <p:cNvSpPr/>
                <p:nvPr/>
              </p:nvSpPr>
              <p:spPr>
                <a:xfrm>
                  <a:off x="2301744" y="3270599"/>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6" name="Google Shape;446;p9"/>
                <p:cNvSpPr/>
                <p:nvPr/>
              </p:nvSpPr>
              <p:spPr>
                <a:xfrm>
                  <a:off x="501922" y="270592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7" name="Google Shape;447;p9"/>
                <p:cNvSpPr/>
                <p:nvPr/>
              </p:nvSpPr>
              <p:spPr>
                <a:xfrm>
                  <a:off x="1407525" y="270592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8" name="Google Shape;448;p9"/>
                <p:cNvSpPr/>
                <p:nvPr/>
              </p:nvSpPr>
              <p:spPr>
                <a:xfrm>
                  <a:off x="2301744" y="270592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9" name="Google Shape;449;p9"/>
                <p:cNvSpPr/>
                <p:nvPr/>
              </p:nvSpPr>
              <p:spPr>
                <a:xfrm>
                  <a:off x="501922" y="2167706"/>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0" name="Google Shape;450;p9"/>
                <p:cNvSpPr/>
                <p:nvPr/>
              </p:nvSpPr>
              <p:spPr>
                <a:xfrm>
                  <a:off x="1407525" y="2167706"/>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1" name="Google Shape;451;p9"/>
                <p:cNvSpPr/>
                <p:nvPr/>
              </p:nvSpPr>
              <p:spPr>
                <a:xfrm>
                  <a:off x="2301744" y="2167706"/>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52" name="Google Shape;452;p9"/>
                <p:cNvPicPr preferRelativeResize="0"/>
                <p:nvPr/>
              </p:nvPicPr>
              <p:blipFill rotWithShape="1">
                <a:blip r:embed="rId19">
                  <a:alphaModFix/>
                </a:blip>
                <a:srcRect/>
                <a:stretch/>
              </p:blipFill>
              <p:spPr>
                <a:xfrm>
                  <a:off x="501922" y="2382796"/>
                  <a:ext cx="797966" cy="335146"/>
                </a:xfrm>
                <a:prstGeom prst="rect">
                  <a:avLst/>
                </a:prstGeom>
                <a:noFill/>
                <a:ln>
                  <a:noFill/>
                </a:ln>
              </p:spPr>
            </p:pic>
            <p:pic>
              <p:nvPicPr>
                <p:cNvPr id="453" name="Google Shape;453;p9"/>
                <p:cNvPicPr preferRelativeResize="0"/>
                <p:nvPr/>
              </p:nvPicPr>
              <p:blipFill rotWithShape="1">
                <a:blip r:embed="rId20">
                  <a:alphaModFix/>
                </a:blip>
                <a:srcRect/>
                <a:stretch/>
              </p:blipFill>
              <p:spPr>
                <a:xfrm>
                  <a:off x="1469776" y="2328126"/>
                  <a:ext cx="673465" cy="444486"/>
                </a:xfrm>
                <a:prstGeom prst="rect">
                  <a:avLst/>
                </a:prstGeom>
                <a:noFill/>
                <a:ln>
                  <a:noFill/>
                </a:ln>
              </p:spPr>
            </p:pic>
            <p:pic>
              <p:nvPicPr>
                <p:cNvPr id="454" name="Google Shape;454;p9"/>
                <p:cNvPicPr preferRelativeResize="0"/>
                <p:nvPr/>
              </p:nvPicPr>
              <p:blipFill rotWithShape="1">
                <a:blip r:embed="rId21">
                  <a:alphaModFix/>
                </a:blip>
                <a:srcRect/>
                <a:stretch/>
              </p:blipFill>
              <p:spPr>
                <a:xfrm>
                  <a:off x="572408" y="2877636"/>
                  <a:ext cx="656994" cy="389817"/>
                </a:xfrm>
                <a:prstGeom prst="rect">
                  <a:avLst/>
                </a:prstGeom>
                <a:noFill/>
                <a:ln>
                  <a:noFill/>
                </a:ln>
              </p:spPr>
            </p:pic>
            <p:pic>
              <p:nvPicPr>
                <p:cNvPr id="455" name="Google Shape;455;p9"/>
                <p:cNvPicPr preferRelativeResize="0"/>
                <p:nvPr/>
              </p:nvPicPr>
              <p:blipFill rotWithShape="1">
                <a:blip r:embed="rId22">
                  <a:alphaModFix/>
                </a:blip>
                <a:srcRect/>
                <a:stretch/>
              </p:blipFill>
              <p:spPr>
                <a:xfrm>
                  <a:off x="1407525" y="2894332"/>
                  <a:ext cx="797966" cy="356425"/>
                </a:xfrm>
                <a:prstGeom prst="rect">
                  <a:avLst/>
                </a:prstGeom>
                <a:noFill/>
                <a:ln>
                  <a:noFill/>
                </a:ln>
              </p:spPr>
            </p:pic>
            <p:pic>
              <p:nvPicPr>
                <p:cNvPr id="456" name="Google Shape;456;p9"/>
                <p:cNvPicPr preferRelativeResize="0"/>
                <p:nvPr/>
              </p:nvPicPr>
              <p:blipFill rotWithShape="1">
                <a:blip r:embed="rId23">
                  <a:alphaModFix/>
                </a:blip>
                <a:srcRect/>
                <a:stretch/>
              </p:blipFill>
              <p:spPr>
                <a:xfrm>
                  <a:off x="2491064" y="2850301"/>
                  <a:ext cx="419327" cy="444486"/>
                </a:xfrm>
                <a:prstGeom prst="rect">
                  <a:avLst/>
                </a:prstGeom>
                <a:noFill/>
                <a:ln>
                  <a:noFill/>
                </a:ln>
              </p:spPr>
            </p:pic>
            <p:pic>
              <p:nvPicPr>
                <p:cNvPr id="457" name="Google Shape;457;p9"/>
                <p:cNvPicPr preferRelativeResize="0"/>
                <p:nvPr/>
              </p:nvPicPr>
              <p:blipFill rotWithShape="1">
                <a:blip r:embed="rId24">
                  <a:alphaModFix/>
                </a:blip>
                <a:srcRect/>
                <a:stretch/>
              </p:blipFill>
              <p:spPr>
                <a:xfrm>
                  <a:off x="501923" y="4020442"/>
                  <a:ext cx="797965" cy="207471"/>
                </a:xfrm>
                <a:prstGeom prst="rect">
                  <a:avLst/>
                </a:prstGeom>
                <a:noFill/>
                <a:ln>
                  <a:noFill/>
                </a:ln>
              </p:spPr>
            </p:pic>
            <p:pic>
              <p:nvPicPr>
                <p:cNvPr id="458" name="Google Shape;458;p9"/>
                <p:cNvPicPr preferRelativeResize="0"/>
                <p:nvPr/>
              </p:nvPicPr>
              <p:blipFill rotWithShape="1">
                <a:blip r:embed="rId25">
                  <a:alphaModFix/>
                </a:blip>
                <a:srcRect/>
                <a:stretch/>
              </p:blipFill>
              <p:spPr>
                <a:xfrm>
                  <a:off x="1407525" y="3964584"/>
                  <a:ext cx="797967" cy="319186"/>
                </a:xfrm>
                <a:prstGeom prst="rect">
                  <a:avLst/>
                </a:prstGeom>
                <a:noFill/>
                <a:ln>
                  <a:noFill/>
                </a:ln>
              </p:spPr>
            </p:pic>
            <p:pic>
              <p:nvPicPr>
                <p:cNvPr id="459" name="Google Shape;459;p9"/>
                <p:cNvPicPr preferRelativeResize="0"/>
                <p:nvPr/>
              </p:nvPicPr>
              <p:blipFill rotWithShape="1">
                <a:blip r:embed="rId26">
                  <a:alphaModFix/>
                </a:blip>
                <a:srcRect/>
                <a:stretch/>
              </p:blipFill>
              <p:spPr>
                <a:xfrm>
                  <a:off x="2380647" y="4026019"/>
                  <a:ext cx="640160" cy="196315"/>
                </a:xfrm>
                <a:prstGeom prst="rect">
                  <a:avLst/>
                </a:prstGeom>
                <a:noFill/>
                <a:ln>
                  <a:noFill/>
                </a:ln>
              </p:spPr>
            </p:pic>
            <p:pic>
              <p:nvPicPr>
                <p:cNvPr id="460" name="Google Shape;460;p9"/>
                <p:cNvPicPr preferRelativeResize="0"/>
                <p:nvPr/>
              </p:nvPicPr>
              <p:blipFill rotWithShape="1">
                <a:blip r:embed="rId27">
                  <a:alphaModFix/>
                </a:blip>
                <a:srcRect/>
                <a:stretch/>
              </p:blipFill>
              <p:spPr>
                <a:xfrm>
                  <a:off x="559489" y="4435875"/>
                  <a:ext cx="682832" cy="291341"/>
                </a:xfrm>
                <a:prstGeom prst="rect">
                  <a:avLst/>
                </a:prstGeom>
                <a:noFill/>
                <a:ln>
                  <a:noFill/>
                </a:ln>
              </p:spPr>
            </p:pic>
            <p:pic>
              <p:nvPicPr>
                <p:cNvPr id="461" name="Google Shape;461;p9"/>
                <p:cNvPicPr preferRelativeResize="0"/>
                <p:nvPr/>
              </p:nvPicPr>
              <p:blipFill rotWithShape="1">
                <a:blip r:embed="rId28">
                  <a:alphaModFix/>
                </a:blip>
                <a:srcRect/>
                <a:stretch/>
              </p:blipFill>
              <p:spPr>
                <a:xfrm>
                  <a:off x="1467196" y="4527256"/>
                  <a:ext cx="678624" cy="108579"/>
                </a:xfrm>
                <a:prstGeom prst="rect">
                  <a:avLst/>
                </a:prstGeom>
                <a:noFill/>
                <a:ln>
                  <a:noFill/>
                </a:ln>
              </p:spPr>
            </p:pic>
            <p:pic>
              <p:nvPicPr>
                <p:cNvPr id="462" name="Google Shape;462;p9"/>
                <p:cNvPicPr preferRelativeResize="0"/>
                <p:nvPr/>
              </p:nvPicPr>
              <p:blipFill rotWithShape="1">
                <a:blip r:embed="rId29">
                  <a:alphaModFix/>
                </a:blip>
                <a:srcRect/>
                <a:stretch/>
              </p:blipFill>
              <p:spPr>
                <a:xfrm>
                  <a:off x="2454105" y="2303747"/>
                  <a:ext cx="493245" cy="493245"/>
                </a:xfrm>
                <a:prstGeom prst="rect">
                  <a:avLst/>
                </a:prstGeom>
                <a:noFill/>
                <a:ln>
                  <a:noFill/>
                </a:ln>
              </p:spPr>
            </p:pic>
            <p:pic>
              <p:nvPicPr>
                <p:cNvPr id="463" name="Google Shape;463;p9"/>
                <p:cNvPicPr preferRelativeResize="0"/>
                <p:nvPr/>
              </p:nvPicPr>
              <p:blipFill rotWithShape="1">
                <a:blip r:embed="rId30">
                  <a:alphaModFix/>
                </a:blip>
                <a:srcRect/>
                <a:stretch/>
              </p:blipFill>
              <p:spPr>
                <a:xfrm>
                  <a:off x="628332" y="3367401"/>
                  <a:ext cx="545146" cy="443386"/>
                </a:xfrm>
                <a:prstGeom prst="rect">
                  <a:avLst/>
                </a:prstGeom>
                <a:noFill/>
                <a:ln>
                  <a:noFill/>
                </a:ln>
              </p:spPr>
            </p:pic>
            <p:pic>
              <p:nvPicPr>
                <p:cNvPr id="464" name="Google Shape;464;p9"/>
                <p:cNvPicPr preferRelativeResize="0"/>
                <p:nvPr/>
              </p:nvPicPr>
              <p:blipFill rotWithShape="1">
                <a:blip r:embed="rId31">
                  <a:alphaModFix/>
                </a:blip>
                <a:srcRect/>
                <a:stretch/>
              </p:blipFill>
              <p:spPr>
                <a:xfrm>
                  <a:off x="1407525" y="3385501"/>
                  <a:ext cx="797967" cy="407186"/>
                </a:xfrm>
                <a:prstGeom prst="rect">
                  <a:avLst/>
                </a:prstGeom>
                <a:noFill/>
                <a:ln>
                  <a:noFill/>
                </a:ln>
              </p:spPr>
            </p:pic>
            <p:pic>
              <p:nvPicPr>
                <p:cNvPr id="465" name="Google Shape;465;p9"/>
                <p:cNvPicPr preferRelativeResize="0"/>
                <p:nvPr/>
              </p:nvPicPr>
              <p:blipFill rotWithShape="1">
                <a:blip r:embed="rId32">
                  <a:alphaModFix/>
                </a:blip>
                <a:srcRect/>
                <a:stretch/>
              </p:blipFill>
              <p:spPr>
                <a:xfrm>
                  <a:off x="2413803" y="3334673"/>
                  <a:ext cx="573849" cy="508842"/>
                </a:xfrm>
                <a:prstGeom prst="rect">
                  <a:avLst/>
                </a:prstGeom>
                <a:noFill/>
                <a:ln>
                  <a:noFill/>
                </a:ln>
              </p:spPr>
            </p:pic>
            <p:pic>
              <p:nvPicPr>
                <p:cNvPr id="466" name="Google Shape;466;p9"/>
                <p:cNvPicPr preferRelativeResize="0"/>
                <p:nvPr/>
              </p:nvPicPr>
              <p:blipFill rotWithShape="1">
                <a:blip r:embed="rId33">
                  <a:alphaModFix/>
                </a:blip>
                <a:srcRect/>
                <a:stretch/>
              </p:blipFill>
              <p:spPr>
                <a:xfrm>
                  <a:off x="2305562" y="4478803"/>
                  <a:ext cx="790330" cy="205485"/>
                </a:xfrm>
                <a:prstGeom prst="rect">
                  <a:avLst/>
                </a:prstGeom>
                <a:noFill/>
                <a:ln>
                  <a:noFill/>
                </a:ln>
              </p:spPr>
            </p:pic>
          </p:grpSp>
          <p:grpSp>
            <p:nvGrpSpPr>
              <p:cNvPr id="467" name="Google Shape;467;p9"/>
              <p:cNvGrpSpPr/>
              <p:nvPr/>
            </p:nvGrpSpPr>
            <p:grpSpPr>
              <a:xfrm>
                <a:off x="2380761" y="4634231"/>
                <a:ext cx="690578" cy="144000"/>
                <a:chOff x="1877225" y="4810760"/>
                <a:chExt cx="690578" cy="144000"/>
              </a:xfrm>
            </p:grpSpPr>
            <p:sp>
              <p:nvSpPr>
                <p:cNvPr id="468" name="Google Shape;468;p9"/>
                <p:cNvSpPr/>
                <p:nvPr/>
              </p:nvSpPr>
              <p:spPr>
                <a:xfrm>
                  <a:off x="1877225" y="4810760"/>
                  <a:ext cx="144000" cy="144000"/>
                </a:xfrm>
                <a:prstGeom prst="ellipse">
                  <a:avLst/>
                </a:prstGeom>
                <a:solidFill>
                  <a:schemeClr val="lt1"/>
                </a:solidFill>
                <a:ln w="9525" cap="flat" cmpd="sng">
                  <a:solidFill>
                    <a:srgbClr val="74C5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9" name="Google Shape;469;p9"/>
                <p:cNvSpPr/>
                <p:nvPr/>
              </p:nvSpPr>
              <p:spPr>
                <a:xfrm>
                  <a:off x="2150514" y="4810760"/>
                  <a:ext cx="144000" cy="144000"/>
                </a:xfrm>
                <a:prstGeom prst="ellipse">
                  <a:avLst/>
                </a:prstGeom>
                <a:solidFill>
                  <a:srgbClr val="74C5EF"/>
                </a:solidFill>
                <a:ln w="9525" cap="flat" cmpd="sng">
                  <a:solidFill>
                    <a:srgbClr val="74C5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0" name="Google Shape;470;p9"/>
                <p:cNvSpPr/>
                <p:nvPr/>
              </p:nvSpPr>
              <p:spPr>
                <a:xfrm>
                  <a:off x="2423803" y="4810760"/>
                  <a:ext cx="144000" cy="144000"/>
                </a:xfrm>
                <a:prstGeom prst="ellipse">
                  <a:avLst/>
                </a:prstGeom>
                <a:solidFill>
                  <a:srgbClr val="74C5EF"/>
                </a:solidFill>
                <a:ln w="9525" cap="flat" cmpd="sng">
                  <a:solidFill>
                    <a:srgbClr val="74C5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grpSp>
          <p:nvGrpSpPr>
            <p:cNvPr id="471" name="Google Shape;471;p9"/>
            <p:cNvGrpSpPr/>
            <p:nvPr/>
          </p:nvGrpSpPr>
          <p:grpSpPr>
            <a:xfrm>
              <a:off x="6972499" y="2853503"/>
              <a:ext cx="2819400" cy="2924085"/>
              <a:chOff x="388737" y="333955"/>
              <a:chExt cx="2819400" cy="2924085"/>
            </a:xfrm>
          </p:grpSpPr>
          <p:grpSp>
            <p:nvGrpSpPr>
              <p:cNvPr id="472" name="Google Shape;472;p9"/>
              <p:cNvGrpSpPr/>
              <p:nvPr/>
            </p:nvGrpSpPr>
            <p:grpSpPr>
              <a:xfrm>
                <a:off x="388737" y="333955"/>
                <a:ext cx="2819400" cy="2697678"/>
                <a:chOff x="125632" y="274806"/>
                <a:chExt cx="2819400" cy="2697678"/>
              </a:xfrm>
            </p:grpSpPr>
            <p:sp>
              <p:nvSpPr>
                <p:cNvPr id="473" name="Google Shape;473;p9"/>
                <p:cNvSpPr/>
                <p:nvPr/>
              </p:nvSpPr>
              <p:spPr>
                <a:xfrm>
                  <a:off x="125632" y="274806"/>
                  <a:ext cx="2819400" cy="26976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4" name="Google Shape;474;p9"/>
                <p:cNvSpPr/>
                <p:nvPr/>
              </p:nvSpPr>
              <p:spPr>
                <a:xfrm>
                  <a:off x="294161" y="40498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5" name="Google Shape;475;p9"/>
                <p:cNvSpPr/>
                <p:nvPr/>
              </p:nvSpPr>
              <p:spPr>
                <a:xfrm>
                  <a:off x="1994264" y="40498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6" name="Google Shape;476;p9"/>
                <p:cNvSpPr/>
                <p:nvPr/>
              </p:nvSpPr>
              <p:spPr>
                <a:xfrm>
                  <a:off x="1141159" y="40498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7" name="Google Shape;477;p9"/>
                <p:cNvSpPr/>
                <p:nvPr/>
              </p:nvSpPr>
              <p:spPr>
                <a:xfrm>
                  <a:off x="294161" y="89323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8" name="Google Shape;478;p9"/>
                <p:cNvSpPr/>
                <p:nvPr/>
              </p:nvSpPr>
              <p:spPr>
                <a:xfrm>
                  <a:off x="1994264" y="89323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9" name="Google Shape;479;p9"/>
                <p:cNvSpPr/>
                <p:nvPr/>
              </p:nvSpPr>
              <p:spPr>
                <a:xfrm>
                  <a:off x="1141159" y="89323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0" name="Google Shape;480;p9"/>
                <p:cNvSpPr/>
                <p:nvPr/>
              </p:nvSpPr>
              <p:spPr>
                <a:xfrm>
                  <a:off x="294161" y="140526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1" name="Google Shape;481;p9"/>
                <p:cNvSpPr/>
                <p:nvPr/>
              </p:nvSpPr>
              <p:spPr>
                <a:xfrm>
                  <a:off x="1994264" y="140526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2" name="Google Shape;482;p9"/>
                <p:cNvSpPr/>
                <p:nvPr/>
              </p:nvSpPr>
              <p:spPr>
                <a:xfrm>
                  <a:off x="1141159" y="140526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3" name="Google Shape;483;p9"/>
                <p:cNvSpPr/>
                <p:nvPr/>
              </p:nvSpPr>
              <p:spPr>
                <a:xfrm>
                  <a:off x="294161" y="1912545"/>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4" name="Google Shape;484;p9"/>
                <p:cNvSpPr/>
                <p:nvPr/>
              </p:nvSpPr>
              <p:spPr>
                <a:xfrm>
                  <a:off x="1994264" y="1912545"/>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5" name="Google Shape;485;p9"/>
                <p:cNvSpPr/>
                <p:nvPr/>
              </p:nvSpPr>
              <p:spPr>
                <a:xfrm>
                  <a:off x="1141159" y="1912545"/>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6" name="Google Shape;486;p9"/>
                <p:cNvSpPr/>
                <p:nvPr/>
              </p:nvSpPr>
              <p:spPr>
                <a:xfrm>
                  <a:off x="294161" y="2421716"/>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7" name="Google Shape;487;p9"/>
                <p:cNvSpPr/>
                <p:nvPr/>
              </p:nvSpPr>
              <p:spPr>
                <a:xfrm>
                  <a:off x="1994264" y="2421716"/>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8" name="Google Shape;488;p9"/>
                <p:cNvSpPr/>
                <p:nvPr/>
              </p:nvSpPr>
              <p:spPr>
                <a:xfrm>
                  <a:off x="1141159" y="2421716"/>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89" name="Google Shape;489;p9"/>
                <p:cNvPicPr preferRelativeResize="0"/>
                <p:nvPr/>
              </p:nvPicPr>
              <p:blipFill rotWithShape="1">
                <a:blip r:embed="rId34">
                  <a:alphaModFix/>
                </a:blip>
                <a:srcRect/>
                <a:stretch/>
              </p:blipFill>
              <p:spPr>
                <a:xfrm>
                  <a:off x="355625" y="487718"/>
                  <a:ext cx="675038" cy="279016"/>
                </a:xfrm>
                <a:prstGeom prst="rect">
                  <a:avLst/>
                </a:prstGeom>
                <a:noFill/>
                <a:ln>
                  <a:noFill/>
                </a:ln>
              </p:spPr>
            </p:pic>
            <p:pic>
              <p:nvPicPr>
                <p:cNvPr id="490" name="Google Shape;490;p9"/>
                <p:cNvPicPr preferRelativeResize="0"/>
                <p:nvPr/>
              </p:nvPicPr>
              <p:blipFill rotWithShape="1">
                <a:blip r:embed="rId35">
                  <a:alphaModFix/>
                </a:blip>
                <a:srcRect/>
                <a:stretch/>
              </p:blipFill>
              <p:spPr>
                <a:xfrm>
                  <a:off x="1306671" y="393755"/>
                  <a:ext cx="466942" cy="466942"/>
                </a:xfrm>
                <a:prstGeom prst="rect">
                  <a:avLst/>
                </a:prstGeom>
                <a:noFill/>
                <a:ln>
                  <a:noFill/>
                </a:ln>
              </p:spPr>
            </p:pic>
            <p:pic>
              <p:nvPicPr>
                <p:cNvPr id="491" name="Google Shape;491;p9"/>
                <p:cNvPicPr preferRelativeResize="0"/>
                <p:nvPr/>
              </p:nvPicPr>
              <p:blipFill rotWithShape="1">
                <a:blip r:embed="rId36">
                  <a:alphaModFix/>
                </a:blip>
                <a:srcRect/>
                <a:stretch/>
              </p:blipFill>
              <p:spPr>
                <a:xfrm>
                  <a:off x="294161" y="934603"/>
                  <a:ext cx="797966" cy="361745"/>
                </a:xfrm>
                <a:prstGeom prst="rect">
                  <a:avLst/>
                </a:prstGeom>
                <a:noFill/>
                <a:ln>
                  <a:noFill/>
                </a:ln>
              </p:spPr>
            </p:pic>
            <p:pic>
              <p:nvPicPr>
                <p:cNvPr id="492" name="Google Shape;492;p9"/>
                <p:cNvPicPr preferRelativeResize="0"/>
                <p:nvPr/>
              </p:nvPicPr>
              <p:blipFill rotWithShape="1">
                <a:blip r:embed="rId37">
                  <a:alphaModFix/>
                </a:blip>
                <a:srcRect/>
                <a:stretch/>
              </p:blipFill>
              <p:spPr>
                <a:xfrm>
                  <a:off x="1141160" y="1035679"/>
                  <a:ext cx="797965" cy="159593"/>
                </a:xfrm>
                <a:prstGeom prst="rect">
                  <a:avLst/>
                </a:prstGeom>
                <a:noFill/>
                <a:ln>
                  <a:noFill/>
                </a:ln>
              </p:spPr>
            </p:pic>
            <p:pic>
              <p:nvPicPr>
                <p:cNvPr id="493" name="Google Shape;493;p9"/>
                <p:cNvPicPr preferRelativeResize="0"/>
                <p:nvPr/>
              </p:nvPicPr>
              <p:blipFill rotWithShape="1">
                <a:blip r:embed="rId38">
                  <a:alphaModFix/>
                </a:blip>
                <a:srcRect/>
                <a:stretch/>
              </p:blipFill>
              <p:spPr>
                <a:xfrm>
                  <a:off x="1994264" y="990460"/>
                  <a:ext cx="797967" cy="250029"/>
                </a:xfrm>
                <a:prstGeom prst="rect">
                  <a:avLst/>
                </a:prstGeom>
                <a:noFill/>
                <a:ln>
                  <a:noFill/>
                </a:ln>
              </p:spPr>
            </p:pic>
            <p:pic>
              <p:nvPicPr>
                <p:cNvPr id="494" name="Google Shape;494;p9"/>
                <p:cNvPicPr preferRelativeResize="0"/>
                <p:nvPr/>
              </p:nvPicPr>
              <p:blipFill rotWithShape="1">
                <a:blip r:embed="rId39">
                  <a:alphaModFix/>
                </a:blip>
                <a:srcRect/>
                <a:stretch/>
              </p:blipFill>
              <p:spPr>
                <a:xfrm>
                  <a:off x="437568" y="1465642"/>
                  <a:ext cx="511152" cy="323730"/>
                </a:xfrm>
                <a:prstGeom prst="rect">
                  <a:avLst/>
                </a:prstGeom>
                <a:noFill/>
                <a:ln>
                  <a:noFill/>
                </a:ln>
              </p:spPr>
            </p:pic>
            <p:pic>
              <p:nvPicPr>
                <p:cNvPr id="495" name="Google Shape;495;p9"/>
                <p:cNvPicPr preferRelativeResize="0"/>
                <p:nvPr/>
              </p:nvPicPr>
              <p:blipFill rotWithShape="1">
                <a:blip r:embed="rId40">
                  <a:alphaModFix/>
                </a:blip>
                <a:srcRect/>
                <a:stretch/>
              </p:blipFill>
              <p:spPr>
                <a:xfrm>
                  <a:off x="1141159" y="1515792"/>
                  <a:ext cx="797967" cy="223430"/>
                </a:xfrm>
                <a:prstGeom prst="rect">
                  <a:avLst/>
                </a:prstGeom>
                <a:noFill/>
                <a:ln>
                  <a:noFill/>
                </a:ln>
              </p:spPr>
            </p:pic>
            <p:pic>
              <p:nvPicPr>
                <p:cNvPr id="496" name="Google Shape;496;p9"/>
                <p:cNvPicPr preferRelativeResize="0"/>
                <p:nvPr/>
              </p:nvPicPr>
              <p:blipFill rotWithShape="1">
                <a:blip r:embed="rId41">
                  <a:alphaModFix/>
                </a:blip>
                <a:srcRect l="2169" t="19974" r="3231" b="26295"/>
                <a:stretch/>
              </p:blipFill>
              <p:spPr>
                <a:xfrm>
                  <a:off x="2033045" y="1400286"/>
                  <a:ext cx="719635" cy="408712"/>
                </a:xfrm>
                <a:prstGeom prst="rect">
                  <a:avLst/>
                </a:prstGeom>
                <a:noFill/>
                <a:ln>
                  <a:noFill/>
                </a:ln>
              </p:spPr>
            </p:pic>
            <p:pic>
              <p:nvPicPr>
                <p:cNvPr id="497" name="Google Shape;497;p9"/>
                <p:cNvPicPr preferRelativeResize="0"/>
                <p:nvPr/>
              </p:nvPicPr>
              <p:blipFill rotWithShape="1">
                <a:blip r:embed="rId42">
                  <a:alphaModFix/>
                </a:blip>
                <a:srcRect/>
                <a:stretch/>
              </p:blipFill>
              <p:spPr>
                <a:xfrm>
                  <a:off x="375654" y="1912545"/>
                  <a:ext cx="634981" cy="444486"/>
                </a:xfrm>
                <a:prstGeom prst="rect">
                  <a:avLst/>
                </a:prstGeom>
                <a:noFill/>
                <a:ln>
                  <a:noFill/>
                </a:ln>
              </p:spPr>
            </p:pic>
            <p:pic>
              <p:nvPicPr>
                <p:cNvPr id="498" name="Google Shape;498;p9"/>
                <p:cNvPicPr preferRelativeResize="0"/>
                <p:nvPr/>
              </p:nvPicPr>
              <p:blipFill rotWithShape="1">
                <a:blip r:embed="rId43">
                  <a:alphaModFix/>
                </a:blip>
                <a:srcRect/>
                <a:stretch/>
              </p:blipFill>
              <p:spPr>
                <a:xfrm>
                  <a:off x="1225142" y="1916388"/>
                  <a:ext cx="630000" cy="436800"/>
                </a:xfrm>
                <a:prstGeom prst="rect">
                  <a:avLst/>
                </a:prstGeom>
                <a:noFill/>
                <a:ln>
                  <a:noFill/>
                </a:ln>
              </p:spPr>
            </p:pic>
            <p:pic>
              <p:nvPicPr>
                <p:cNvPr id="499" name="Google Shape;499;p9"/>
                <p:cNvPicPr preferRelativeResize="0"/>
                <p:nvPr/>
              </p:nvPicPr>
              <p:blipFill rotWithShape="1">
                <a:blip r:embed="rId44">
                  <a:alphaModFix/>
                </a:blip>
                <a:srcRect/>
                <a:stretch/>
              </p:blipFill>
              <p:spPr>
                <a:xfrm>
                  <a:off x="1987277" y="1953455"/>
                  <a:ext cx="811940" cy="362666"/>
                </a:xfrm>
                <a:prstGeom prst="rect">
                  <a:avLst/>
                </a:prstGeom>
                <a:noFill/>
                <a:ln>
                  <a:noFill/>
                </a:ln>
              </p:spPr>
            </p:pic>
            <p:pic>
              <p:nvPicPr>
                <p:cNvPr id="500" name="Google Shape;500;p9"/>
                <p:cNvPicPr preferRelativeResize="0"/>
                <p:nvPr/>
              </p:nvPicPr>
              <p:blipFill rotWithShape="1">
                <a:blip r:embed="rId45">
                  <a:alphaModFix/>
                </a:blip>
                <a:srcRect/>
                <a:stretch/>
              </p:blipFill>
              <p:spPr>
                <a:xfrm>
                  <a:off x="456697" y="2421699"/>
                  <a:ext cx="472893" cy="444520"/>
                </a:xfrm>
                <a:prstGeom prst="rect">
                  <a:avLst/>
                </a:prstGeom>
                <a:noFill/>
                <a:ln>
                  <a:noFill/>
                </a:ln>
              </p:spPr>
            </p:pic>
            <p:pic>
              <p:nvPicPr>
                <p:cNvPr id="501" name="Google Shape;501;p9"/>
                <p:cNvPicPr preferRelativeResize="0"/>
                <p:nvPr/>
              </p:nvPicPr>
              <p:blipFill rotWithShape="1">
                <a:blip r:embed="rId46">
                  <a:alphaModFix/>
                </a:blip>
                <a:srcRect/>
                <a:stretch/>
              </p:blipFill>
              <p:spPr>
                <a:xfrm>
                  <a:off x="1230280" y="2538606"/>
                  <a:ext cx="619724" cy="210706"/>
                </a:xfrm>
                <a:prstGeom prst="rect">
                  <a:avLst/>
                </a:prstGeom>
                <a:noFill/>
                <a:ln>
                  <a:noFill/>
                </a:ln>
              </p:spPr>
            </p:pic>
            <p:pic>
              <p:nvPicPr>
                <p:cNvPr id="502" name="Google Shape;502;p9"/>
                <p:cNvPicPr preferRelativeResize="0"/>
                <p:nvPr/>
              </p:nvPicPr>
              <p:blipFill rotWithShape="1">
                <a:blip r:embed="rId47">
                  <a:alphaModFix/>
                </a:blip>
                <a:srcRect/>
                <a:stretch/>
              </p:blipFill>
              <p:spPr>
                <a:xfrm>
                  <a:off x="2156818" y="404983"/>
                  <a:ext cx="472858" cy="444487"/>
                </a:xfrm>
                <a:prstGeom prst="rect">
                  <a:avLst/>
                </a:prstGeom>
                <a:noFill/>
                <a:ln>
                  <a:noFill/>
                </a:ln>
              </p:spPr>
            </p:pic>
            <p:pic>
              <p:nvPicPr>
                <p:cNvPr id="503" name="Google Shape;503;p9"/>
                <p:cNvPicPr preferRelativeResize="0"/>
                <p:nvPr/>
              </p:nvPicPr>
              <p:blipFill rotWithShape="1">
                <a:blip r:embed="rId48">
                  <a:alphaModFix/>
                </a:blip>
                <a:srcRect/>
                <a:stretch/>
              </p:blipFill>
              <p:spPr>
                <a:xfrm>
                  <a:off x="2093744" y="2343071"/>
                  <a:ext cx="691527" cy="516340"/>
                </a:xfrm>
                <a:prstGeom prst="rect">
                  <a:avLst/>
                </a:prstGeom>
                <a:noFill/>
                <a:ln>
                  <a:noFill/>
                </a:ln>
              </p:spPr>
            </p:pic>
          </p:grpSp>
          <p:grpSp>
            <p:nvGrpSpPr>
              <p:cNvPr id="504" name="Google Shape;504;p9"/>
              <p:cNvGrpSpPr/>
              <p:nvPr/>
            </p:nvGrpSpPr>
            <p:grpSpPr>
              <a:xfrm>
                <a:off x="1179860" y="3114040"/>
                <a:ext cx="1237155" cy="144000"/>
                <a:chOff x="1094891" y="3285000"/>
                <a:chExt cx="1237155" cy="144000"/>
              </a:xfrm>
            </p:grpSpPr>
            <p:sp>
              <p:nvSpPr>
                <p:cNvPr id="505" name="Google Shape;505;p9"/>
                <p:cNvSpPr/>
                <p:nvPr/>
              </p:nvSpPr>
              <p:spPr>
                <a:xfrm>
                  <a:off x="1094891" y="3285000"/>
                  <a:ext cx="144000" cy="144000"/>
                </a:xfrm>
                <a:prstGeom prst="ellipse">
                  <a:avLst/>
                </a:prstGeom>
                <a:solidFill>
                  <a:schemeClr val="lt1"/>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6" name="Google Shape;506;p9"/>
                <p:cNvSpPr/>
                <p:nvPr/>
              </p:nvSpPr>
              <p:spPr>
                <a:xfrm>
                  <a:off x="1368180" y="3285000"/>
                  <a:ext cx="144000" cy="144000"/>
                </a:xfrm>
                <a:prstGeom prst="ellipse">
                  <a:avLst/>
                </a:prstGeom>
                <a:solidFill>
                  <a:srgbClr val="FFD430"/>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7" name="Google Shape;507;p9"/>
                <p:cNvSpPr/>
                <p:nvPr/>
              </p:nvSpPr>
              <p:spPr>
                <a:xfrm>
                  <a:off x="1641469" y="3285000"/>
                  <a:ext cx="144000" cy="144000"/>
                </a:xfrm>
                <a:prstGeom prst="ellipse">
                  <a:avLst/>
                </a:prstGeom>
                <a:solidFill>
                  <a:srgbClr val="FFD430"/>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8" name="Google Shape;508;p9"/>
                <p:cNvSpPr/>
                <p:nvPr/>
              </p:nvSpPr>
              <p:spPr>
                <a:xfrm>
                  <a:off x="1914758" y="3285000"/>
                  <a:ext cx="144000" cy="144000"/>
                </a:xfrm>
                <a:prstGeom prst="ellipse">
                  <a:avLst/>
                </a:prstGeom>
                <a:solidFill>
                  <a:srgbClr val="FFD430"/>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9" name="Google Shape;509;p9"/>
                <p:cNvSpPr/>
                <p:nvPr/>
              </p:nvSpPr>
              <p:spPr>
                <a:xfrm>
                  <a:off x="2188046" y="3285000"/>
                  <a:ext cx="144000" cy="144000"/>
                </a:xfrm>
                <a:prstGeom prst="ellipse">
                  <a:avLst/>
                </a:prstGeom>
                <a:solidFill>
                  <a:srgbClr val="FFD430"/>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grpSp>
      <p:grpSp>
        <p:nvGrpSpPr>
          <p:cNvPr id="510" name="Google Shape;510;p9"/>
          <p:cNvGrpSpPr/>
          <p:nvPr/>
        </p:nvGrpSpPr>
        <p:grpSpPr>
          <a:xfrm>
            <a:off x="559825" y="2903533"/>
            <a:ext cx="2819400" cy="2490766"/>
            <a:chOff x="8004601" y="541833"/>
            <a:chExt cx="2819400" cy="2697678"/>
          </a:xfrm>
        </p:grpSpPr>
        <p:sp>
          <p:nvSpPr>
            <p:cNvPr id="511" name="Google Shape;511;p9"/>
            <p:cNvSpPr/>
            <p:nvPr/>
          </p:nvSpPr>
          <p:spPr>
            <a:xfrm>
              <a:off x="8004601" y="541833"/>
              <a:ext cx="2819400" cy="26976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2" name="Google Shape;512;p9"/>
            <p:cNvSpPr/>
            <p:nvPr/>
          </p:nvSpPr>
          <p:spPr>
            <a:xfrm>
              <a:off x="8174435" y="267581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3" name="Google Shape;513;p9"/>
            <p:cNvSpPr/>
            <p:nvPr/>
          </p:nvSpPr>
          <p:spPr>
            <a:xfrm>
              <a:off x="9028592" y="267581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4" name="Google Shape;514;p9"/>
            <p:cNvSpPr/>
            <p:nvPr/>
          </p:nvSpPr>
          <p:spPr>
            <a:xfrm>
              <a:off x="9880803" y="267581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5" name="Google Shape;515;p9"/>
            <p:cNvSpPr/>
            <p:nvPr/>
          </p:nvSpPr>
          <p:spPr>
            <a:xfrm>
              <a:off x="8174435" y="2174830"/>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6" name="Google Shape;516;p9"/>
            <p:cNvSpPr/>
            <p:nvPr/>
          </p:nvSpPr>
          <p:spPr>
            <a:xfrm>
              <a:off x="9028592" y="2174830"/>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7" name="Google Shape;517;p9"/>
            <p:cNvSpPr/>
            <p:nvPr/>
          </p:nvSpPr>
          <p:spPr>
            <a:xfrm>
              <a:off x="9880803" y="2174830"/>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8" name="Google Shape;518;p9"/>
            <p:cNvSpPr/>
            <p:nvPr/>
          </p:nvSpPr>
          <p:spPr>
            <a:xfrm>
              <a:off x="8174435" y="167351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9" name="Google Shape;519;p9"/>
            <p:cNvSpPr/>
            <p:nvPr/>
          </p:nvSpPr>
          <p:spPr>
            <a:xfrm>
              <a:off x="9028592" y="167351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0" name="Google Shape;520;p9"/>
            <p:cNvSpPr/>
            <p:nvPr/>
          </p:nvSpPr>
          <p:spPr>
            <a:xfrm>
              <a:off x="9880803" y="167351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1" name="Google Shape;521;p9"/>
            <p:cNvSpPr/>
            <p:nvPr/>
          </p:nvSpPr>
          <p:spPr>
            <a:xfrm>
              <a:off x="8174435" y="1176821"/>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2" name="Google Shape;522;p9"/>
            <p:cNvSpPr/>
            <p:nvPr/>
          </p:nvSpPr>
          <p:spPr>
            <a:xfrm>
              <a:off x="9028592" y="1176821"/>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3" name="Google Shape;523;p9"/>
            <p:cNvSpPr/>
            <p:nvPr/>
          </p:nvSpPr>
          <p:spPr>
            <a:xfrm>
              <a:off x="9880803" y="1176821"/>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4" name="Google Shape;524;p9"/>
            <p:cNvSpPr/>
            <p:nvPr/>
          </p:nvSpPr>
          <p:spPr>
            <a:xfrm>
              <a:off x="8174435" y="64999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5" name="Google Shape;525;p9"/>
            <p:cNvSpPr/>
            <p:nvPr/>
          </p:nvSpPr>
          <p:spPr>
            <a:xfrm>
              <a:off x="9028592" y="64999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6" name="Google Shape;526;p9"/>
            <p:cNvSpPr/>
            <p:nvPr/>
          </p:nvSpPr>
          <p:spPr>
            <a:xfrm>
              <a:off x="9880803" y="64999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27" name="Google Shape;527;p9"/>
            <p:cNvPicPr preferRelativeResize="0"/>
            <p:nvPr/>
          </p:nvPicPr>
          <p:blipFill rotWithShape="1">
            <a:blip r:embed="rId49">
              <a:alphaModFix/>
            </a:blip>
            <a:srcRect/>
            <a:stretch/>
          </p:blipFill>
          <p:spPr>
            <a:xfrm>
              <a:off x="8183529" y="783862"/>
              <a:ext cx="779778" cy="176749"/>
            </a:xfrm>
            <a:prstGeom prst="rect">
              <a:avLst/>
            </a:prstGeom>
            <a:noFill/>
            <a:ln>
              <a:noFill/>
            </a:ln>
          </p:spPr>
        </p:pic>
        <p:pic>
          <p:nvPicPr>
            <p:cNvPr id="528" name="Google Shape;528;p9"/>
            <p:cNvPicPr preferRelativeResize="0"/>
            <p:nvPr/>
          </p:nvPicPr>
          <p:blipFill rotWithShape="1">
            <a:blip r:embed="rId50">
              <a:alphaModFix/>
            </a:blip>
            <a:srcRect/>
            <a:stretch/>
          </p:blipFill>
          <p:spPr>
            <a:xfrm>
              <a:off x="9070831" y="765214"/>
              <a:ext cx="713489" cy="214046"/>
            </a:xfrm>
            <a:prstGeom prst="rect">
              <a:avLst/>
            </a:prstGeom>
            <a:noFill/>
            <a:ln>
              <a:noFill/>
            </a:ln>
          </p:spPr>
        </p:pic>
        <p:pic>
          <p:nvPicPr>
            <p:cNvPr id="529" name="Google Shape;529;p9"/>
            <p:cNvPicPr preferRelativeResize="0"/>
            <p:nvPr/>
          </p:nvPicPr>
          <p:blipFill rotWithShape="1">
            <a:blip r:embed="rId51">
              <a:alphaModFix/>
            </a:blip>
            <a:srcRect/>
            <a:stretch/>
          </p:blipFill>
          <p:spPr>
            <a:xfrm>
              <a:off x="9880803" y="680725"/>
              <a:ext cx="797966" cy="383024"/>
            </a:xfrm>
            <a:prstGeom prst="rect">
              <a:avLst/>
            </a:prstGeom>
            <a:noFill/>
            <a:ln>
              <a:noFill/>
            </a:ln>
          </p:spPr>
        </p:pic>
        <p:pic>
          <p:nvPicPr>
            <p:cNvPr id="530" name="Google Shape;530;p9"/>
            <p:cNvPicPr preferRelativeResize="0"/>
            <p:nvPr/>
          </p:nvPicPr>
          <p:blipFill rotWithShape="1">
            <a:blip r:embed="rId52">
              <a:alphaModFix/>
            </a:blip>
            <a:srcRect/>
            <a:stretch/>
          </p:blipFill>
          <p:spPr>
            <a:xfrm>
              <a:off x="8261693" y="1178779"/>
              <a:ext cx="623449" cy="440571"/>
            </a:xfrm>
            <a:prstGeom prst="rect">
              <a:avLst/>
            </a:prstGeom>
            <a:noFill/>
            <a:ln>
              <a:noFill/>
            </a:ln>
          </p:spPr>
        </p:pic>
        <p:pic>
          <p:nvPicPr>
            <p:cNvPr id="531" name="Google Shape;531;p9"/>
            <p:cNvPicPr preferRelativeResize="0"/>
            <p:nvPr/>
          </p:nvPicPr>
          <p:blipFill rotWithShape="1">
            <a:blip r:embed="rId53">
              <a:alphaModFix/>
            </a:blip>
            <a:srcRect/>
            <a:stretch/>
          </p:blipFill>
          <p:spPr>
            <a:xfrm>
              <a:off x="9028593" y="1271390"/>
              <a:ext cx="797965" cy="255349"/>
            </a:xfrm>
            <a:prstGeom prst="rect">
              <a:avLst/>
            </a:prstGeom>
            <a:noFill/>
            <a:ln>
              <a:noFill/>
            </a:ln>
          </p:spPr>
        </p:pic>
        <p:pic>
          <p:nvPicPr>
            <p:cNvPr id="532" name="Google Shape;532;p9"/>
            <p:cNvPicPr preferRelativeResize="0"/>
            <p:nvPr/>
          </p:nvPicPr>
          <p:blipFill rotWithShape="1">
            <a:blip r:embed="rId54">
              <a:alphaModFix/>
            </a:blip>
            <a:srcRect/>
            <a:stretch/>
          </p:blipFill>
          <p:spPr>
            <a:xfrm>
              <a:off x="8354314" y="1676651"/>
              <a:ext cx="438208" cy="438208"/>
            </a:xfrm>
            <a:prstGeom prst="rect">
              <a:avLst/>
            </a:prstGeom>
            <a:noFill/>
            <a:ln>
              <a:noFill/>
            </a:ln>
          </p:spPr>
        </p:pic>
        <p:pic>
          <p:nvPicPr>
            <p:cNvPr id="533" name="Google Shape;533;p9"/>
            <p:cNvPicPr preferRelativeResize="0"/>
            <p:nvPr/>
          </p:nvPicPr>
          <p:blipFill rotWithShape="1">
            <a:blip r:embed="rId55">
              <a:alphaModFix/>
            </a:blip>
            <a:srcRect/>
            <a:stretch/>
          </p:blipFill>
          <p:spPr>
            <a:xfrm>
              <a:off x="9256448" y="1673511"/>
              <a:ext cx="342255" cy="444487"/>
            </a:xfrm>
            <a:prstGeom prst="rect">
              <a:avLst/>
            </a:prstGeom>
            <a:noFill/>
            <a:ln>
              <a:noFill/>
            </a:ln>
          </p:spPr>
        </p:pic>
        <p:pic>
          <p:nvPicPr>
            <p:cNvPr id="534" name="Google Shape;534;p9"/>
            <p:cNvPicPr preferRelativeResize="0"/>
            <p:nvPr/>
          </p:nvPicPr>
          <p:blipFill rotWithShape="1">
            <a:blip r:embed="rId56">
              <a:alphaModFix/>
            </a:blip>
            <a:srcRect/>
            <a:stretch/>
          </p:blipFill>
          <p:spPr>
            <a:xfrm>
              <a:off x="10026680" y="1678084"/>
              <a:ext cx="506211" cy="435342"/>
            </a:xfrm>
            <a:prstGeom prst="rect">
              <a:avLst/>
            </a:prstGeom>
            <a:noFill/>
            <a:ln>
              <a:noFill/>
            </a:ln>
          </p:spPr>
        </p:pic>
        <p:pic>
          <p:nvPicPr>
            <p:cNvPr id="535" name="Google Shape;535;p9"/>
            <p:cNvPicPr preferRelativeResize="0"/>
            <p:nvPr/>
          </p:nvPicPr>
          <p:blipFill rotWithShape="1">
            <a:blip r:embed="rId57">
              <a:alphaModFix/>
            </a:blip>
            <a:srcRect/>
            <a:stretch/>
          </p:blipFill>
          <p:spPr>
            <a:xfrm>
              <a:off x="9088187" y="2168551"/>
              <a:ext cx="678777" cy="457043"/>
            </a:xfrm>
            <a:prstGeom prst="rect">
              <a:avLst/>
            </a:prstGeom>
            <a:noFill/>
            <a:ln>
              <a:noFill/>
            </a:ln>
          </p:spPr>
        </p:pic>
        <p:pic>
          <p:nvPicPr>
            <p:cNvPr id="536" name="Google Shape;536;p9"/>
            <p:cNvPicPr preferRelativeResize="0"/>
            <p:nvPr/>
          </p:nvPicPr>
          <p:blipFill rotWithShape="1">
            <a:blip r:embed="rId58">
              <a:alphaModFix/>
            </a:blip>
            <a:srcRect/>
            <a:stretch/>
          </p:blipFill>
          <p:spPr>
            <a:xfrm>
              <a:off x="8240216" y="2793652"/>
              <a:ext cx="666405" cy="208806"/>
            </a:xfrm>
            <a:prstGeom prst="rect">
              <a:avLst/>
            </a:prstGeom>
            <a:noFill/>
            <a:ln>
              <a:noFill/>
            </a:ln>
          </p:spPr>
        </p:pic>
        <p:pic>
          <p:nvPicPr>
            <p:cNvPr id="537" name="Google Shape;537;p9"/>
            <p:cNvPicPr preferRelativeResize="0"/>
            <p:nvPr/>
          </p:nvPicPr>
          <p:blipFill rotWithShape="1">
            <a:blip r:embed="rId59">
              <a:alphaModFix/>
            </a:blip>
            <a:srcRect/>
            <a:stretch/>
          </p:blipFill>
          <p:spPr>
            <a:xfrm>
              <a:off x="10059923" y="1179201"/>
              <a:ext cx="439727" cy="439727"/>
            </a:xfrm>
            <a:prstGeom prst="rect">
              <a:avLst/>
            </a:prstGeom>
            <a:noFill/>
            <a:ln>
              <a:noFill/>
            </a:ln>
          </p:spPr>
        </p:pic>
        <p:pic>
          <p:nvPicPr>
            <p:cNvPr id="538" name="Google Shape;538;p9"/>
            <p:cNvPicPr preferRelativeResize="0"/>
            <p:nvPr/>
          </p:nvPicPr>
          <p:blipFill rotWithShape="1">
            <a:blip r:embed="rId60">
              <a:alphaModFix/>
            </a:blip>
            <a:srcRect/>
            <a:stretch/>
          </p:blipFill>
          <p:spPr>
            <a:xfrm>
              <a:off x="8230485" y="2294193"/>
              <a:ext cx="685866" cy="205759"/>
            </a:xfrm>
            <a:prstGeom prst="rect">
              <a:avLst/>
            </a:prstGeom>
            <a:noFill/>
            <a:ln>
              <a:noFill/>
            </a:ln>
          </p:spPr>
        </p:pic>
        <p:pic>
          <p:nvPicPr>
            <p:cNvPr id="539" name="Google Shape;539;p9"/>
            <p:cNvPicPr preferRelativeResize="0"/>
            <p:nvPr/>
          </p:nvPicPr>
          <p:blipFill rotWithShape="1">
            <a:blip r:embed="rId61">
              <a:alphaModFix/>
            </a:blip>
            <a:srcRect/>
            <a:stretch/>
          </p:blipFill>
          <p:spPr>
            <a:xfrm>
              <a:off x="10051808" y="2179284"/>
              <a:ext cx="455955" cy="435578"/>
            </a:xfrm>
            <a:prstGeom prst="rect">
              <a:avLst/>
            </a:prstGeom>
            <a:noFill/>
            <a:ln>
              <a:noFill/>
            </a:ln>
          </p:spPr>
        </p:pic>
        <p:pic>
          <p:nvPicPr>
            <p:cNvPr id="540" name="Google Shape;540;p9"/>
            <p:cNvPicPr preferRelativeResize="0"/>
            <p:nvPr/>
          </p:nvPicPr>
          <p:blipFill rotWithShape="1">
            <a:blip r:embed="rId62">
              <a:alphaModFix/>
            </a:blip>
            <a:srcRect/>
            <a:stretch/>
          </p:blipFill>
          <p:spPr>
            <a:xfrm>
              <a:off x="9028592" y="2738462"/>
              <a:ext cx="797967" cy="319186"/>
            </a:xfrm>
            <a:prstGeom prst="rect">
              <a:avLst/>
            </a:prstGeom>
            <a:noFill/>
            <a:ln>
              <a:noFill/>
            </a:ln>
          </p:spPr>
        </p:pic>
        <p:pic>
          <p:nvPicPr>
            <p:cNvPr id="541" name="Google Shape;541;p9"/>
            <p:cNvPicPr preferRelativeResize="0"/>
            <p:nvPr/>
          </p:nvPicPr>
          <p:blipFill rotWithShape="1">
            <a:blip r:embed="rId63">
              <a:alphaModFix/>
            </a:blip>
            <a:srcRect/>
            <a:stretch/>
          </p:blipFill>
          <p:spPr>
            <a:xfrm>
              <a:off x="9886977" y="2733075"/>
              <a:ext cx="785618" cy="329959"/>
            </a:xfrm>
            <a:prstGeom prst="rect">
              <a:avLst/>
            </a:prstGeom>
            <a:noFill/>
            <a:ln>
              <a:noFill/>
            </a:ln>
          </p:spPr>
        </p:pic>
      </p:grpSp>
      <p:grpSp>
        <p:nvGrpSpPr>
          <p:cNvPr id="542" name="Google Shape;542;p9"/>
          <p:cNvGrpSpPr/>
          <p:nvPr/>
        </p:nvGrpSpPr>
        <p:grpSpPr>
          <a:xfrm>
            <a:off x="1350949" y="5626336"/>
            <a:ext cx="1237155" cy="144000"/>
            <a:chOff x="7305303" y="2799080"/>
            <a:chExt cx="1237155" cy="144000"/>
          </a:xfrm>
        </p:grpSpPr>
        <p:sp>
          <p:nvSpPr>
            <p:cNvPr id="543" name="Google Shape;543;p9"/>
            <p:cNvSpPr/>
            <p:nvPr/>
          </p:nvSpPr>
          <p:spPr>
            <a:xfrm>
              <a:off x="7305303" y="2799080"/>
              <a:ext cx="144000" cy="144000"/>
            </a:xfrm>
            <a:prstGeom prst="ellipse">
              <a:avLst/>
            </a:prstGeom>
            <a:solidFill>
              <a:srgbClr val="0049A8"/>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4" name="Google Shape;544;p9"/>
            <p:cNvSpPr/>
            <p:nvPr/>
          </p:nvSpPr>
          <p:spPr>
            <a:xfrm>
              <a:off x="7578592" y="2799080"/>
              <a:ext cx="144000" cy="144000"/>
            </a:xfrm>
            <a:prstGeom prst="ellipse">
              <a:avLst/>
            </a:prstGeom>
            <a:solidFill>
              <a:schemeClr val="lt1"/>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5" name="Google Shape;545;p9"/>
            <p:cNvSpPr/>
            <p:nvPr/>
          </p:nvSpPr>
          <p:spPr>
            <a:xfrm>
              <a:off x="7851881" y="2799080"/>
              <a:ext cx="144000" cy="144000"/>
            </a:xfrm>
            <a:prstGeom prst="ellipse">
              <a:avLst/>
            </a:prstGeom>
            <a:solidFill>
              <a:srgbClr val="0049A8"/>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6" name="Google Shape;546;p9"/>
            <p:cNvSpPr/>
            <p:nvPr/>
          </p:nvSpPr>
          <p:spPr>
            <a:xfrm>
              <a:off x="8125170" y="2799080"/>
              <a:ext cx="144000" cy="144000"/>
            </a:xfrm>
            <a:prstGeom prst="ellipse">
              <a:avLst/>
            </a:prstGeom>
            <a:solidFill>
              <a:srgbClr val="0049A8"/>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7" name="Google Shape;547;p9"/>
            <p:cNvSpPr/>
            <p:nvPr/>
          </p:nvSpPr>
          <p:spPr>
            <a:xfrm>
              <a:off x="8398458" y="2799080"/>
              <a:ext cx="144000" cy="144000"/>
            </a:xfrm>
            <a:prstGeom prst="ellipse">
              <a:avLst/>
            </a:prstGeom>
            <a:solidFill>
              <a:srgbClr val="0049A8"/>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548" name="Google Shape;548;p9"/>
          <p:cNvGrpSpPr/>
          <p:nvPr/>
        </p:nvGrpSpPr>
        <p:grpSpPr>
          <a:xfrm>
            <a:off x="3766126" y="2712079"/>
            <a:ext cx="2819400" cy="3058635"/>
            <a:chOff x="4833519" y="1719596"/>
            <a:chExt cx="2819400" cy="3058635"/>
          </a:xfrm>
        </p:grpSpPr>
        <p:grpSp>
          <p:nvGrpSpPr>
            <p:cNvPr id="549" name="Google Shape;549;p9"/>
            <p:cNvGrpSpPr/>
            <p:nvPr/>
          </p:nvGrpSpPr>
          <p:grpSpPr>
            <a:xfrm>
              <a:off x="4833519" y="1719596"/>
              <a:ext cx="2819400" cy="2697678"/>
              <a:chOff x="4366012" y="2398425"/>
              <a:chExt cx="2819400" cy="2697678"/>
            </a:xfrm>
          </p:grpSpPr>
          <p:sp>
            <p:nvSpPr>
              <p:cNvPr id="550" name="Google Shape;550;p9"/>
              <p:cNvSpPr/>
              <p:nvPr/>
            </p:nvSpPr>
            <p:spPr>
              <a:xfrm>
                <a:off x="4366012" y="2398425"/>
                <a:ext cx="2819400" cy="26976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1" name="Google Shape;551;p9"/>
              <p:cNvSpPr/>
              <p:nvPr/>
            </p:nvSpPr>
            <p:spPr>
              <a:xfrm>
                <a:off x="4471936" y="4640820"/>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2" name="Google Shape;552;p9"/>
              <p:cNvSpPr/>
              <p:nvPr/>
            </p:nvSpPr>
            <p:spPr>
              <a:xfrm>
                <a:off x="5384492" y="4640820"/>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3" name="Google Shape;553;p9"/>
              <p:cNvSpPr/>
              <p:nvPr/>
            </p:nvSpPr>
            <p:spPr>
              <a:xfrm>
                <a:off x="6284102" y="4640820"/>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4" name="Google Shape;554;p9"/>
              <p:cNvSpPr/>
              <p:nvPr/>
            </p:nvSpPr>
            <p:spPr>
              <a:xfrm>
                <a:off x="4471936" y="4093056"/>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5" name="Google Shape;555;p9"/>
              <p:cNvSpPr/>
              <p:nvPr/>
            </p:nvSpPr>
            <p:spPr>
              <a:xfrm>
                <a:off x="5384492" y="4093056"/>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6" name="Google Shape;556;p9"/>
              <p:cNvSpPr/>
              <p:nvPr/>
            </p:nvSpPr>
            <p:spPr>
              <a:xfrm>
                <a:off x="6284102" y="4093056"/>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7" name="Google Shape;557;p9"/>
              <p:cNvSpPr/>
              <p:nvPr/>
            </p:nvSpPr>
            <p:spPr>
              <a:xfrm>
                <a:off x="4471936" y="3522286"/>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8" name="Google Shape;558;p9"/>
              <p:cNvSpPr/>
              <p:nvPr/>
            </p:nvSpPr>
            <p:spPr>
              <a:xfrm>
                <a:off x="5384492" y="3522286"/>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9" name="Google Shape;559;p9"/>
              <p:cNvSpPr/>
              <p:nvPr/>
            </p:nvSpPr>
            <p:spPr>
              <a:xfrm>
                <a:off x="6284102" y="3522286"/>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0" name="Google Shape;560;p9"/>
              <p:cNvSpPr/>
              <p:nvPr/>
            </p:nvSpPr>
            <p:spPr>
              <a:xfrm>
                <a:off x="4471936" y="296592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1" name="Google Shape;561;p9"/>
              <p:cNvSpPr/>
              <p:nvPr/>
            </p:nvSpPr>
            <p:spPr>
              <a:xfrm>
                <a:off x="5384492" y="296592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2" name="Google Shape;562;p9"/>
              <p:cNvSpPr/>
              <p:nvPr/>
            </p:nvSpPr>
            <p:spPr>
              <a:xfrm>
                <a:off x="6284102" y="296592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3" name="Google Shape;563;p9"/>
              <p:cNvSpPr/>
              <p:nvPr/>
            </p:nvSpPr>
            <p:spPr>
              <a:xfrm>
                <a:off x="5384492" y="2409221"/>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4" name="Google Shape;564;p9"/>
              <p:cNvSpPr/>
              <p:nvPr/>
            </p:nvSpPr>
            <p:spPr>
              <a:xfrm>
                <a:off x="6284102" y="2409221"/>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5" name="Google Shape;565;p9"/>
              <p:cNvSpPr/>
              <p:nvPr/>
            </p:nvSpPr>
            <p:spPr>
              <a:xfrm>
                <a:off x="4471936" y="2409221"/>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66" name="Google Shape;566;p9"/>
              <p:cNvPicPr preferRelativeResize="0"/>
              <p:nvPr/>
            </p:nvPicPr>
            <p:blipFill rotWithShape="1">
              <a:blip r:embed="rId64">
                <a:alphaModFix/>
              </a:blip>
              <a:srcRect/>
              <a:stretch/>
            </p:blipFill>
            <p:spPr>
              <a:xfrm>
                <a:off x="4471936" y="2603032"/>
                <a:ext cx="797966" cy="377704"/>
              </a:xfrm>
              <a:prstGeom prst="rect">
                <a:avLst/>
              </a:prstGeom>
              <a:noFill/>
              <a:ln>
                <a:noFill/>
              </a:ln>
            </p:spPr>
          </p:pic>
          <p:pic>
            <p:nvPicPr>
              <p:cNvPr id="567" name="Google Shape;567;p9"/>
              <p:cNvPicPr preferRelativeResize="0"/>
              <p:nvPr/>
            </p:nvPicPr>
            <p:blipFill rotWithShape="1">
              <a:blip r:embed="rId65">
                <a:alphaModFix/>
              </a:blip>
              <a:srcRect/>
              <a:stretch/>
            </p:blipFill>
            <p:spPr>
              <a:xfrm>
                <a:off x="5383052" y="2722477"/>
                <a:ext cx="800847" cy="138813"/>
              </a:xfrm>
              <a:prstGeom prst="rect">
                <a:avLst/>
              </a:prstGeom>
              <a:noFill/>
              <a:ln>
                <a:noFill/>
              </a:ln>
            </p:spPr>
          </p:pic>
          <p:pic>
            <p:nvPicPr>
              <p:cNvPr id="568" name="Google Shape;568;p9"/>
              <p:cNvPicPr preferRelativeResize="0"/>
              <p:nvPr/>
            </p:nvPicPr>
            <p:blipFill rotWithShape="1">
              <a:blip r:embed="rId66">
                <a:alphaModFix/>
              </a:blip>
              <a:srcRect/>
              <a:stretch/>
            </p:blipFill>
            <p:spPr>
              <a:xfrm>
                <a:off x="5451357" y="3097304"/>
                <a:ext cx="664236" cy="438395"/>
              </a:xfrm>
              <a:prstGeom prst="rect">
                <a:avLst/>
              </a:prstGeom>
              <a:noFill/>
              <a:ln>
                <a:noFill/>
              </a:ln>
            </p:spPr>
          </p:pic>
          <p:pic>
            <p:nvPicPr>
              <p:cNvPr id="569" name="Google Shape;569;p9"/>
              <p:cNvPicPr preferRelativeResize="0"/>
              <p:nvPr/>
            </p:nvPicPr>
            <p:blipFill rotWithShape="1">
              <a:blip r:embed="rId67">
                <a:alphaModFix/>
              </a:blip>
              <a:srcRect/>
              <a:stretch/>
            </p:blipFill>
            <p:spPr>
              <a:xfrm>
                <a:off x="6463887" y="3097304"/>
                <a:ext cx="438396" cy="438396"/>
              </a:xfrm>
              <a:prstGeom prst="rect">
                <a:avLst/>
              </a:prstGeom>
              <a:noFill/>
              <a:ln>
                <a:noFill/>
              </a:ln>
            </p:spPr>
          </p:pic>
          <p:pic>
            <p:nvPicPr>
              <p:cNvPr id="570" name="Google Shape;570;p9"/>
              <p:cNvPicPr preferRelativeResize="0"/>
              <p:nvPr/>
            </p:nvPicPr>
            <p:blipFill rotWithShape="1">
              <a:blip r:embed="rId68">
                <a:alphaModFix/>
              </a:blip>
              <a:srcRect/>
              <a:stretch/>
            </p:blipFill>
            <p:spPr>
              <a:xfrm>
                <a:off x="4517332" y="3715847"/>
                <a:ext cx="707173" cy="249868"/>
              </a:xfrm>
              <a:prstGeom prst="rect">
                <a:avLst/>
              </a:prstGeom>
              <a:noFill/>
              <a:ln>
                <a:noFill/>
              </a:ln>
            </p:spPr>
          </p:pic>
          <p:pic>
            <p:nvPicPr>
              <p:cNvPr id="571" name="Google Shape;571;p9"/>
              <p:cNvPicPr preferRelativeResize="0"/>
              <p:nvPr/>
            </p:nvPicPr>
            <p:blipFill rotWithShape="1">
              <a:blip r:embed="rId69">
                <a:alphaModFix/>
              </a:blip>
              <a:srcRect/>
              <a:stretch/>
            </p:blipFill>
            <p:spPr>
              <a:xfrm>
                <a:off x="5598272" y="3618538"/>
                <a:ext cx="370405" cy="444487"/>
              </a:xfrm>
              <a:prstGeom prst="rect">
                <a:avLst/>
              </a:prstGeom>
              <a:noFill/>
              <a:ln>
                <a:noFill/>
              </a:ln>
            </p:spPr>
          </p:pic>
          <p:pic>
            <p:nvPicPr>
              <p:cNvPr id="572" name="Google Shape;572;p9"/>
              <p:cNvPicPr preferRelativeResize="0"/>
              <p:nvPr/>
            </p:nvPicPr>
            <p:blipFill rotWithShape="1">
              <a:blip r:embed="rId70">
                <a:alphaModFix/>
              </a:blip>
              <a:srcRect/>
              <a:stretch/>
            </p:blipFill>
            <p:spPr>
              <a:xfrm>
                <a:off x="4562248" y="4157224"/>
                <a:ext cx="617343" cy="444486"/>
              </a:xfrm>
              <a:prstGeom prst="rect">
                <a:avLst/>
              </a:prstGeom>
              <a:noFill/>
              <a:ln>
                <a:noFill/>
              </a:ln>
            </p:spPr>
          </p:pic>
          <p:pic>
            <p:nvPicPr>
              <p:cNvPr id="573" name="Google Shape;573;p9"/>
              <p:cNvPicPr preferRelativeResize="0"/>
              <p:nvPr/>
            </p:nvPicPr>
            <p:blipFill rotWithShape="1">
              <a:blip r:embed="rId71">
                <a:alphaModFix/>
              </a:blip>
              <a:srcRect/>
              <a:stretch/>
            </p:blipFill>
            <p:spPr>
              <a:xfrm>
                <a:off x="5384810" y="4177477"/>
                <a:ext cx="797330" cy="403981"/>
              </a:xfrm>
              <a:prstGeom prst="rect">
                <a:avLst/>
              </a:prstGeom>
              <a:noFill/>
              <a:ln>
                <a:noFill/>
              </a:ln>
            </p:spPr>
          </p:pic>
          <p:pic>
            <p:nvPicPr>
              <p:cNvPr id="574" name="Google Shape;574;p9"/>
              <p:cNvPicPr preferRelativeResize="0"/>
              <p:nvPr/>
            </p:nvPicPr>
            <p:blipFill rotWithShape="1">
              <a:blip r:embed="rId72">
                <a:alphaModFix/>
              </a:blip>
              <a:srcRect/>
              <a:stretch/>
            </p:blipFill>
            <p:spPr>
              <a:xfrm>
                <a:off x="6329684" y="4252243"/>
                <a:ext cx="706802" cy="254449"/>
              </a:xfrm>
              <a:prstGeom prst="rect">
                <a:avLst/>
              </a:prstGeom>
              <a:noFill/>
              <a:ln>
                <a:noFill/>
              </a:ln>
            </p:spPr>
          </p:pic>
          <p:pic>
            <p:nvPicPr>
              <p:cNvPr id="575" name="Google Shape;575;p9"/>
              <p:cNvPicPr preferRelativeResize="0"/>
              <p:nvPr/>
            </p:nvPicPr>
            <p:blipFill rotWithShape="1">
              <a:blip r:embed="rId73">
                <a:alphaModFix/>
              </a:blip>
              <a:srcRect/>
              <a:stretch/>
            </p:blipFill>
            <p:spPr>
              <a:xfrm>
                <a:off x="4523267" y="4724002"/>
                <a:ext cx="695305" cy="278122"/>
              </a:xfrm>
              <a:prstGeom prst="rect">
                <a:avLst/>
              </a:prstGeom>
              <a:noFill/>
              <a:ln>
                <a:noFill/>
              </a:ln>
            </p:spPr>
          </p:pic>
          <p:pic>
            <p:nvPicPr>
              <p:cNvPr id="576" name="Google Shape;576;p9"/>
              <p:cNvPicPr preferRelativeResize="0"/>
              <p:nvPr/>
            </p:nvPicPr>
            <p:blipFill rotWithShape="1">
              <a:blip r:embed="rId74">
                <a:alphaModFix/>
              </a:blip>
              <a:srcRect/>
              <a:stretch/>
            </p:blipFill>
            <p:spPr>
              <a:xfrm>
                <a:off x="6284420" y="4724859"/>
                <a:ext cx="797330" cy="276408"/>
              </a:xfrm>
              <a:prstGeom prst="rect">
                <a:avLst/>
              </a:prstGeom>
              <a:noFill/>
              <a:ln>
                <a:noFill/>
              </a:ln>
            </p:spPr>
          </p:pic>
          <p:pic>
            <p:nvPicPr>
              <p:cNvPr id="577" name="Google Shape;577;p9"/>
              <p:cNvPicPr preferRelativeResize="0"/>
              <p:nvPr/>
            </p:nvPicPr>
            <p:blipFill rotWithShape="1">
              <a:blip r:embed="rId75">
                <a:alphaModFix/>
              </a:blip>
              <a:srcRect/>
              <a:stretch/>
            </p:blipFill>
            <p:spPr>
              <a:xfrm>
                <a:off x="4471937" y="3188828"/>
                <a:ext cx="797965" cy="255349"/>
              </a:xfrm>
              <a:prstGeom prst="rect">
                <a:avLst/>
              </a:prstGeom>
              <a:noFill/>
              <a:ln>
                <a:noFill/>
              </a:ln>
            </p:spPr>
          </p:pic>
          <p:pic>
            <p:nvPicPr>
              <p:cNvPr id="578" name="Google Shape;578;p9"/>
              <p:cNvPicPr preferRelativeResize="0"/>
              <p:nvPr/>
            </p:nvPicPr>
            <p:blipFill rotWithShape="1">
              <a:blip r:embed="rId76">
                <a:alphaModFix/>
              </a:blip>
              <a:srcRect/>
              <a:stretch/>
            </p:blipFill>
            <p:spPr>
              <a:xfrm>
                <a:off x="5391252" y="4783267"/>
                <a:ext cx="797965" cy="159593"/>
              </a:xfrm>
              <a:prstGeom prst="rect">
                <a:avLst/>
              </a:prstGeom>
              <a:noFill/>
              <a:ln>
                <a:noFill/>
              </a:ln>
            </p:spPr>
          </p:pic>
          <p:pic>
            <p:nvPicPr>
              <p:cNvPr id="579" name="Google Shape;579;p9"/>
              <p:cNvPicPr preferRelativeResize="0"/>
              <p:nvPr/>
            </p:nvPicPr>
            <p:blipFill rotWithShape="1">
              <a:blip r:embed="rId77">
                <a:alphaModFix/>
              </a:blip>
              <a:srcRect/>
              <a:stretch/>
            </p:blipFill>
            <p:spPr>
              <a:xfrm>
                <a:off x="6282662" y="2682435"/>
                <a:ext cx="800846" cy="218898"/>
              </a:xfrm>
              <a:prstGeom prst="rect">
                <a:avLst/>
              </a:prstGeom>
              <a:noFill/>
              <a:ln>
                <a:noFill/>
              </a:ln>
            </p:spPr>
          </p:pic>
          <p:pic>
            <p:nvPicPr>
              <p:cNvPr id="580" name="Google Shape;580;p9"/>
              <p:cNvPicPr preferRelativeResize="0"/>
              <p:nvPr/>
            </p:nvPicPr>
            <p:blipFill rotWithShape="1">
              <a:blip r:embed="rId78">
                <a:alphaModFix/>
              </a:blip>
              <a:srcRect/>
              <a:stretch/>
            </p:blipFill>
            <p:spPr>
              <a:xfrm>
                <a:off x="6464925" y="3621525"/>
                <a:ext cx="436320" cy="438512"/>
              </a:xfrm>
              <a:prstGeom prst="rect">
                <a:avLst/>
              </a:prstGeom>
              <a:noFill/>
              <a:ln>
                <a:noFill/>
              </a:ln>
            </p:spPr>
          </p:pic>
        </p:grpSp>
        <p:grpSp>
          <p:nvGrpSpPr>
            <p:cNvPr id="581" name="Google Shape;581;p9"/>
            <p:cNvGrpSpPr/>
            <p:nvPr/>
          </p:nvGrpSpPr>
          <p:grpSpPr>
            <a:xfrm>
              <a:off x="5897930" y="4634231"/>
              <a:ext cx="690578" cy="144000"/>
              <a:chOff x="5646585" y="4810760"/>
              <a:chExt cx="690578" cy="144000"/>
            </a:xfrm>
          </p:grpSpPr>
          <p:sp>
            <p:nvSpPr>
              <p:cNvPr id="582" name="Google Shape;582;p9"/>
              <p:cNvSpPr/>
              <p:nvPr/>
            </p:nvSpPr>
            <p:spPr>
              <a:xfrm>
                <a:off x="5646585" y="4810760"/>
                <a:ext cx="144000" cy="144000"/>
              </a:xfrm>
              <a:prstGeom prst="ellipse">
                <a:avLst/>
              </a:prstGeom>
              <a:solidFill>
                <a:srgbClr val="74C5EF"/>
              </a:solidFill>
              <a:ln w="9525" cap="flat" cmpd="sng">
                <a:solidFill>
                  <a:srgbClr val="74C5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3" name="Google Shape;583;p9"/>
              <p:cNvSpPr/>
              <p:nvPr/>
            </p:nvSpPr>
            <p:spPr>
              <a:xfrm>
                <a:off x="5919874" y="4810760"/>
                <a:ext cx="144000" cy="144000"/>
              </a:xfrm>
              <a:prstGeom prst="ellipse">
                <a:avLst/>
              </a:prstGeom>
              <a:solidFill>
                <a:schemeClr val="lt1"/>
              </a:solidFill>
              <a:ln w="9525" cap="flat" cmpd="sng">
                <a:solidFill>
                  <a:srgbClr val="74C5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4" name="Google Shape;584;p9"/>
              <p:cNvSpPr/>
              <p:nvPr/>
            </p:nvSpPr>
            <p:spPr>
              <a:xfrm>
                <a:off x="6193163" y="4810760"/>
                <a:ext cx="144000" cy="144000"/>
              </a:xfrm>
              <a:prstGeom prst="ellipse">
                <a:avLst/>
              </a:prstGeom>
              <a:solidFill>
                <a:srgbClr val="74C5EF"/>
              </a:solidFill>
              <a:ln w="9525" cap="flat" cmpd="sng">
                <a:solidFill>
                  <a:srgbClr val="74C5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grpSp>
        <p:nvGrpSpPr>
          <p:cNvPr id="585" name="Google Shape;585;p9"/>
          <p:cNvGrpSpPr/>
          <p:nvPr/>
        </p:nvGrpSpPr>
        <p:grpSpPr>
          <a:xfrm>
            <a:off x="6972499" y="2857265"/>
            <a:ext cx="2819400" cy="2924085"/>
            <a:chOff x="3472985" y="333955"/>
            <a:chExt cx="2819400" cy="2924085"/>
          </a:xfrm>
        </p:grpSpPr>
        <p:grpSp>
          <p:nvGrpSpPr>
            <p:cNvPr id="586" name="Google Shape;586;p9"/>
            <p:cNvGrpSpPr/>
            <p:nvPr/>
          </p:nvGrpSpPr>
          <p:grpSpPr>
            <a:xfrm>
              <a:off x="3472985" y="333955"/>
              <a:ext cx="2819400" cy="2697678"/>
              <a:chOff x="48724" y="3533414"/>
              <a:chExt cx="2819400" cy="2697678"/>
            </a:xfrm>
          </p:grpSpPr>
          <p:sp>
            <p:nvSpPr>
              <p:cNvPr id="587" name="Google Shape;587;p9"/>
              <p:cNvSpPr/>
              <p:nvPr/>
            </p:nvSpPr>
            <p:spPr>
              <a:xfrm>
                <a:off x="48724" y="3533414"/>
                <a:ext cx="2819400" cy="26976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8" name="Google Shape;588;p9"/>
              <p:cNvSpPr/>
              <p:nvPr/>
            </p:nvSpPr>
            <p:spPr>
              <a:xfrm>
                <a:off x="208222" y="365613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9" name="Google Shape;589;p9"/>
              <p:cNvSpPr/>
              <p:nvPr/>
            </p:nvSpPr>
            <p:spPr>
              <a:xfrm>
                <a:off x="1060174" y="365613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0" name="Google Shape;590;p9"/>
              <p:cNvSpPr/>
              <p:nvPr/>
            </p:nvSpPr>
            <p:spPr>
              <a:xfrm>
                <a:off x="1920792" y="365613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1" name="Google Shape;591;p9"/>
              <p:cNvSpPr/>
              <p:nvPr/>
            </p:nvSpPr>
            <p:spPr>
              <a:xfrm>
                <a:off x="208222" y="4144719"/>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2" name="Google Shape;592;p9"/>
              <p:cNvSpPr/>
              <p:nvPr/>
            </p:nvSpPr>
            <p:spPr>
              <a:xfrm>
                <a:off x="1060174" y="4144719"/>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3" name="Google Shape;593;p9"/>
              <p:cNvSpPr/>
              <p:nvPr/>
            </p:nvSpPr>
            <p:spPr>
              <a:xfrm>
                <a:off x="1920792" y="4144719"/>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4" name="Google Shape;594;p9"/>
              <p:cNvSpPr/>
              <p:nvPr/>
            </p:nvSpPr>
            <p:spPr>
              <a:xfrm>
                <a:off x="208222" y="4662411"/>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5" name="Google Shape;595;p9"/>
              <p:cNvSpPr/>
              <p:nvPr/>
            </p:nvSpPr>
            <p:spPr>
              <a:xfrm>
                <a:off x="1060174" y="4662411"/>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6" name="Google Shape;596;p9"/>
              <p:cNvSpPr/>
              <p:nvPr/>
            </p:nvSpPr>
            <p:spPr>
              <a:xfrm>
                <a:off x="1920792" y="4662411"/>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7" name="Google Shape;597;p9"/>
              <p:cNvSpPr/>
              <p:nvPr/>
            </p:nvSpPr>
            <p:spPr>
              <a:xfrm>
                <a:off x="208222" y="5158129"/>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8" name="Google Shape;598;p9"/>
              <p:cNvSpPr/>
              <p:nvPr/>
            </p:nvSpPr>
            <p:spPr>
              <a:xfrm>
                <a:off x="1060174" y="5158129"/>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9" name="Google Shape;599;p9"/>
              <p:cNvSpPr/>
              <p:nvPr/>
            </p:nvSpPr>
            <p:spPr>
              <a:xfrm>
                <a:off x="1920792" y="5158129"/>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0" name="Google Shape;600;p9"/>
              <p:cNvSpPr/>
              <p:nvPr/>
            </p:nvSpPr>
            <p:spPr>
              <a:xfrm>
                <a:off x="208222" y="566728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1" name="Google Shape;601;p9"/>
              <p:cNvSpPr/>
              <p:nvPr/>
            </p:nvSpPr>
            <p:spPr>
              <a:xfrm>
                <a:off x="1060174" y="566728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2" name="Google Shape;602;p9"/>
              <p:cNvSpPr/>
              <p:nvPr/>
            </p:nvSpPr>
            <p:spPr>
              <a:xfrm>
                <a:off x="1920792" y="566728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03" name="Google Shape;603;p9"/>
              <p:cNvPicPr preferRelativeResize="0"/>
              <p:nvPr/>
            </p:nvPicPr>
            <p:blipFill rotWithShape="1">
              <a:blip r:embed="rId79">
                <a:alphaModFix/>
              </a:blip>
              <a:srcRect/>
              <a:stretch/>
            </p:blipFill>
            <p:spPr>
              <a:xfrm>
                <a:off x="425038" y="3656132"/>
                <a:ext cx="364333" cy="444487"/>
              </a:xfrm>
              <a:prstGeom prst="rect">
                <a:avLst/>
              </a:prstGeom>
              <a:noFill/>
              <a:ln>
                <a:noFill/>
              </a:ln>
            </p:spPr>
          </p:pic>
          <p:pic>
            <p:nvPicPr>
              <p:cNvPr id="604" name="Google Shape;604;p9"/>
              <p:cNvPicPr preferRelativeResize="0"/>
              <p:nvPr/>
            </p:nvPicPr>
            <p:blipFill rotWithShape="1">
              <a:blip r:embed="rId80">
                <a:alphaModFix/>
              </a:blip>
              <a:srcRect/>
              <a:stretch/>
            </p:blipFill>
            <p:spPr>
              <a:xfrm>
                <a:off x="272930" y="4233252"/>
                <a:ext cx="668550" cy="267420"/>
              </a:xfrm>
              <a:prstGeom prst="rect">
                <a:avLst/>
              </a:prstGeom>
              <a:noFill/>
              <a:ln>
                <a:noFill/>
              </a:ln>
            </p:spPr>
          </p:pic>
          <p:pic>
            <p:nvPicPr>
              <p:cNvPr id="605" name="Google Shape;605;p9"/>
              <p:cNvPicPr preferRelativeResize="0"/>
              <p:nvPr/>
            </p:nvPicPr>
            <p:blipFill rotWithShape="1">
              <a:blip r:embed="rId81">
                <a:alphaModFix/>
              </a:blip>
              <a:srcRect/>
              <a:stretch/>
            </p:blipFill>
            <p:spPr>
              <a:xfrm>
                <a:off x="1920792" y="4279186"/>
                <a:ext cx="797967" cy="175552"/>
              </a:xfrm>
              <a:prstGeom prst="rect">
                <a:avLst/>
              </a:prstGeom>
              <a:noFill/>
              <a:ln>
                <a:noFill/>
              </a:ln>
            </p:spPr>
          </p:pic>
          <p:pic>
            <p:nvPicPr>
              <p:cNvPr id="606" name="Google Shape;606;p9"/>
              <p:cNvPicPr preferRelativeResize="0"/>
              <p:nvPr/>
            </p:nvPicPr>
            <p:blipFill rotWithShape="1">
              <a:blip r:embed="rId82">
                <a:alphaModFix/>
              </a:blip>
              <a:srcRect/>
              <a:stretch/>
            </p:blipFill>
            <p:spPr>
              <a:xfrm>
                <a:off x="1922754" y="4778782"/>
                <a:ext cx="794043" cy="211745"/>
              </a:xfrm>
              <a:prstGeom prst="rect">
                <a:avLst/>
              </a:prstGeom>
              <a:noFill/>
              <a:ln>
                <a:noFill/>
              </a:ln>
            </p:spPr>
          </p:pic>
          <p:pic>
            <p:nvPicPr>
              <p:cNvPr id="607" name="Google Shape;607;p9"/>
              <p:cNvPicPr preferRelativeResize="0"/>
              <p:nvPr/>
            </p:nvPicPr>
            <p:blipFill rotWithShape="1">
              <a:blip r:embed="rId83">
                <a:alphaModFix/>
              </a:blip>
              <a:srcRect/>
              <a:stretch/>
            </p:blipFill>
            <p:spPr>
              <a:xfrm>
                <a:off x="210183" y="5203036"/>
                <a:ext cx="794044" cy="354673"/>
              </a:xfrm>
              <a:prstGeom prst="rect">
                <a:avLst/>
              </a:prstGeom>
              <a:noFill/>
              <a:ln>
                <a:noFill/>
              </a:ln>
            </p:spPr>
          </p:pic>
          <p:pic>
            <p:nvPicPr>
              <p:cNvPr id="608" name="Google Shape;608;p9"/>
              <p:cNvPicPr preferRelativeResize="0"/>
              <p:nvPr/>
            </p:nvPicPr>
            <p:blipFill rotWithShape="1">
              <a:blip r:embed="rId84">
                <a:alphaModFix/>
              </a:blip>
              <a:srcRect/>
              <a:stretch/>
            </p:blipFill>
            <p:spPr>
              <a:xfrm>
                <a:off x="1060175" y="5287276"/>
                <a:ext cx="797965" cy="186192"/>
              </a:xfrm>
              <a:prstGeom prst="rect">
                <a:avLst/>
              </a:prstGeom>
              <a:noFill/>
              <a:ln>
                <a:noFill/>
              </a:ln>
            </p:spPr>
          </p:pic>
          <p:pic>
            <p:nvPicPr>
              <p:cNvPr id="609" name="Google Shape;609;p9"/>
              <p:cNvPicPr preferRelativeResize="0"/>
              <p:nvPr/>
            </p:nvPicPr>
            <p:blipFill rotWithShape="1">
              <a:blip r:embed="rId85">
                <a:alphaModFix/>
              </a:blip>
              <a:srcRect/>
              <a:stretch/>
            </p:blipFill>
            <p:spPr>
              <a:xfrm>
                <a:off x="1922754" y="5282440"/>
                <a:ext cx="794043" cy="195864"/>
              </a:xfrm>
              <a:prstGeom prst="rect">
                <a:avLst/>
              </a:prstGeom>
              <a:noFill/>
              <a:ln>
                <a:noFill/>
              </a:ln>
            </p:spPr>
          </p:pic>
          <p:pic>
            <p:nvPicPr>
              <p:cNvPr id="610" name="Google Shape;610;p9"/>
              <p:cNvPicPr preferRelativeResize="0"/>
              <p:nvPr/>
            </p:nvPicPr>
            <p:blipFill rotWithShape="1">
              <a:blip r:embed="rId86">
                <a:alphaModFix/>
              </a:blip>
              <a:srcRect/>
              <a:stretch/>
            </p:blipFill>
            <p:spPr>
              <a:xfrm>
                <a:off x="1236914" y="5667284"/>
                <a:ext cx="444487" cy="444487"/>
              </a:xfrm>
              <a:prstGeom prst="rect">
                <a:avLst/>
              </a:prstGeom>
              <a:noFill/>
              <a:ln>
                <a:noFill/>
              </a:ln>
            </p:spPr>
          </p:pic>
          <p:pic>
            <p:nvPicPr>
              <p:cNvPr id="611" name="Google Shape;611;p9"/>
              <p:cNvPicPr preferRelativeResize="0"/>
              <p:nvPr/>
            </p:nvPicPr>
            <p:blipFill rotWithShape="1">
              <a:blip r:embed="rId87">
                <a:alphaModFix/>
              </a:blip>
              <a:srcRect/>
              <a:stretch/>
            </p:blipFill>
            <p:spPr>
              <a:xfrm>
                <a:off x="1060174" y="3638985"/>
                <a:ext cx="797966" cy="478780"/>
              </a:xfrm>
              <a:prstGeom prst="rect">
                <a:avLst/>
              </a:prstGeom>
              <a:noFill/>
              <a:ln>
                <a:noFill/>
              </a:ln>
            </p:spPr>
          </p:pic>
          <p:pic>
            <p:nvPicPr>
              <p:cNvPr id="612" name="Google Shape;612;p9"/>
              <p:cNvPicPr preferRelativeResize="0"/>
              <p:nvPr/>
            </p:nvPicPr>
            <p:blipFill rotWithShape="1">
              <a:blip r:embed="rId88">
                <a:alphaModFix/>
              </a:blip>
              <a:srcRect/>
              <a:stretch/>
            </p:blipFill>
            <p:spPr>
              <a:xfrm>
                <a:off x="1920303" y="3733566"/>
                <a:ext cx="798945" cy="289617"/>
              </a:xfrm>
              <a:prstGeom prst="rect">
                <a:avLst/>
              </a:prstGeom>
              <a:noFill/>
              <a:ln>
                <a:noFill/>
              </a:ln>
            </p:spPr>
          </p:pic>
          <p:pic>
            <p:nvPicPr>
              <p:cNvPr id="613" name="Google Shape;613;p9"/>
              <p:cNvPicPr preferRelativeResize="0"/>
              <p:nvPr/>
            </p:nvPicPr>
            <p:blipFill rotWithShape="1">
              <a:blip r:embed="rId89">
                <a:alphaModFix/>
              </a:blip>
              <a:srcRect/>
              <a:stretch/>
            </p:blipFill>
            <p:spPr>
              <a:xfrm>
                <a:off x="1060173" y="4233760"/>
                <a:ext cx="797968" cy="266404"/>
              </a:xfrm>
              <a:prstGeom prst="rect">
                <a:avLst/>
              </a:prstGeom>
              <a:noFill/>
              <a:ln>
                <a:noFill/>
              </a:ln>
            </p:spPr>
          </p:pic>
          <p:pic>
            <p:nvPicPr>
              <p:cNvPr id="614" name="Google Shape;614;p9"/>
              <p:cNvPicPr preferRelativeResize="0"/>
              <p:nvPr/>
            </p:nvPicPr>
            <p:blipFill rotWithShape="1">
              <a:blip r:embed="rId90">
                <a:alphaModFix/>
              </a:blip>
              <a:srcRect/>
              <a:stretch/>
            </p:blipFill>
            <p:spPr>
              <a:xfrm>
                <a:off x="264128" y="4795454"/>
                <a:ext cx="686153" cy="178400"/>
              </a:xfrm>
              <a:prstGeom prst="rect">
                <a:avLst/>
              </a:prstGeom>
              <a:noFill/>
              <a:ln>
                <a:noFill/>
              </a:ln>
            </p:spPr>
          </p:pic>
          <p:pic>
            <p:nvPicPr>
              <p:cNvPr id="615" name="Google Shape;615;p9"/>
              <p:cNvPicPr preferRelativeResize="0"/>
              <p:nvPr/>
            </p:nvPicPr>
            <p:blipFill rotWithShape="1">
              <a:blip r:embed="rId91">
                <a:alphaModFix/>
              </a:blip>
              <a:srcRect/>
              <a:stretch/>
            </p:blipFill>
            <p:spPr>
              <a:xfrm>
                <a:off x="1150486" y="4662411"/>
                <a:ext cx="617343" cy="444486"/>
              </a:xfrm>
              <a:prstGeom prst="rect">
                <a:avLst/>
              </a:prstGeom>
              <a:noFill/>
              <a:ln>
                <a:noFill/>
              </a:ln>
            </p:spPr>
          </p:pic>
          <p:pic>
            <p:nvPicPr>
              <p:cNvPr id="616" name="Google Shape;616;p9"/>
              <p:cNvPicPr preferRelativeResize="0"/>
              <p:nvPr/>
            </p:nvPicPr>
            <p:blipFill rotWithShape="1">
              <a:blip r:embed="rId92">
                <a:alphaModFix/>
              </a:blip>
              <a:srcRect/>
              <a:stretch/>
            </p:blipFill>
            <p:spPr>
              <a:xfrm>
                <a:off x="208222" y="5682056"/>
                <a:ext cx="797967" cy="414942"/>
              </a:xfrm>
              <a:prstGeom prst="rect">
                <a:avLst/>
              </a:prstGeom>
              <a:noFill/>
              <a:ln>
                <a:noFill/>
              </a:ln>
            </p:spPr>
          </p:pic>
          <p:pic>
            <p:nvPicPr>
              <p:cNvPr id="617" name="Google Shape;617;p9"/>
              <p:cNvPicPr preferRelativeResize="0"/>
              <p:nvPr/>
            </p:nvPicPr>
            <p:blipFill rotWithShape="1">
              <a:blip r:embed="rId93">
                <a:alphaModFix/>
              </a:blip>
              <a:srcRect/>
              <a:stretch/>
            </p:blipFill>
            <p:spPr>
              <a:xfrm>
                <a:off x="1920792" y="5828350"/>
                <a:ext cx="797967" cy="122354"/>
              </a:xfrm>
              <a:prstGeom prst="rect">
                <a:avLst/>
              </a:prstGeom>
              <a:noFill/>
              <a:ln>
                <a:noFill/>
              </a:ln>
            </p:spPr>
          </p:pic>
        </p:grpSp>
        <p:grpSp>
          <p:nvGrpSpPr>
            <p:cNvPr id="618" name="Google Shape;618;p9"/>
            <p:cNvGrpSpPr/>
            <p:nvPr/>
          </p:nvGrpSpPr>
          <p:grpSpPr>
            <a:xfrm>
              <a:off x="4264108" y="3114040"/>
              <a:ext cx="1237155" cy="144000"/>
              <a:chOff x="4388106" y="3285000"/>
              <a:chExt cx="1237155" cy="144000"/>
            </a:xfrm>
          </p:grpSpPr>
          <p:sp>
            <p:nvSpPr>
              <p:cNvPr id="619" name="Google Shape;619;p9"/>
              <p:cNvSpPr/>
              <p:nvPr/>
            </p:nvSpPr>
            <p:spPr>
              <a:xfrm>
                <a:off x="4388106" y="3285000"/>
                <a:ext cx="144000" cy="144000"/>
              </a:xfrm>
              <a:prstGeom prst="ellipse">
                <a:avLst/>
              </a:prstGeom>
              <a:solidFill>
                <a:srgbClr val="FFD430"/>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0" name="Google Shape;620;p9"/>
              <p:cNvSpPr/>
              <p:nvPr/>
            </p:nvSpPr>
            <p:spPr>
              <a:xfrm>
                <a:off x="4661395" y="3285000"/>
                <a:ext cx="144000" cy="144000"/>
              </a:xfrm>
              <a:prstGeom prst="ellipse">
                <a:avLst/>
              </a:prstGeom>
              <a:solidFill>
                <a:schemeClr val="lt1"/>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p9"/>
              <p:cNvSpPr/>
              <p:nvPr/>
            </p:nvSpPr>
            <p:spPr>
              <a:xfrm>
                <a:off x="4934684" y="3285000"/>
                <a:ext cx="144000" cy="144000"/>
              </a:xfrm>
              <a:prstGeom prst="ellipse">
                <a:avLst/>
              </a:prstGeom>
              <a:solidFill>
                <a:srgbClr val="FFD430"/>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2" name="Google Shape;622;p9"/>
              <p:cNvSpPr/>
              <p:nvPr/>
            </p:nvSpPr>
            <p:spPr>
              <a:xfrm>
                <a:off x="5207973" y="3285000"/>
                <a:ext cx="144000" cy="144000"/>
              </a:xfrm>
              <a:prstGeom prst="ellipse">
                <a:avLst/>
              </a:prstGeom>
              <a:solidFill>
                <a:srgbClr val="FFD430"/>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3" name="Google Shape;623;p9"/>
              <p:cNvSpPr/>
              <p:nvPr/>
            </p:nvSpPr>
            <p:spPr>
              <a:xfrm>
                <a:off x="5481261" y="3285000"/>
                <a:ext cx="144000" cy="144000"/>
              </a:xfrm>
              <a:prstGeom prst="ellipse">
                <a:avLst/>
              </a:prstGeom>
              <a:solidFill>
                <a:srgbClr val="FFD430"/>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grpSp>
        <p:nvGrpSpPr>
          <p:cNvPr id="624" name="Google Shape;624;p9"/>
          <p:cNvGrpSpPr/>
          <p:nvPr/>
        </p:nvGrpSpPr>
        <p:grpSpPr>
          <a:xfrm>
            <a:off x="559826" y="2712079"/>
            <a:ext cx="9232073" cy="3069271"/>
            <a:chOff x="559826" y="2708317"/>
            <a:chExt cx="9232073" cy="3069271"/>
          </a:xfrm>
        </p:grpSpPr>
        <p:grpSp>
          <p:nvGrpSpPr>
            <p:cNvPr id="625" name="Google Shape;625;p9"/>
            <p:cNvGrpSpPr/>
            <p:nvPr/>
          </p:nvGrpSpPr>
          <p:grpSpPr>
            <a:xfrm>
              <a:off x="559826" y="2822277"/>
              <a:ext cx="2819400" cy="2944297"/>
              <a:chOff x="1655018" y="3249983"/>
              <a:chExt cx="2819400" cy="2944297"/>
            </a:xfrm>
          </p:grpSpPr>
          <p:grpSp>
            <p:nvGrpSpPr>
              <p:cNvPr id="626" name="Google Shape;626;p9"/>
              <p:cNvGrpSpPr/>
              <p:nvPr/>
            </p:nvGrpSpPr>
            <p:grpSpPr>
              <a:xfrm>
                <a:off x="1655018" y="3249983"/>
                <a:ext cx="2819400" cy="2697678"/>
                <a:chOff x="1610172" y="3959607"/>
                <a:chExt cx="2819400" cy="2697678"/>
              </a:xfrm>
            </p:grpSpPr>
            <p:sp>
              <p:nvSpPr>
                <p:cNvPr id="627" name="Google Shape;627;p9"/>
                <p:cNvSpPr/>
                <p:nvPr/>
              </p:nvSpPr>
              <p:spPr>
                <a:xfrm>
                  <a:off x="1610172" y="3959607"/>
                  <a:ext cx="2819400" cy="26976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8" name="Google Shape;628;p9"/>
                <p:cNvSpPr/>
                <p:nvPr/>
              </p:nvSpPr>
              <p:spPr>
                <a:xfrm>
                  <a:off x="1767964" y="5598450"/>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9" name="Google Shape;629;p9"/>
                <p:cNvSpPr/>
                <p:nvPr/>
              </p:nvSpPr>
              <p:spPr>
                <a:xfrm>
                  <a:off x="2621378" y="5598450"/>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0" name="Google Shape;630;p9"/>
                <p:cNvSpPr/>
                <p:nvPr/>
              </p:nvSpPr>
              <p:spPr>
                <a:xfrm>
                  <a:off x="3479383" y="5598450"/>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1" name="Google Shape;631;p9"/>
                <p:cNvSpPr/>
                <p:nvPr/>
              </p:nvSpPr>
              <p:spPr>
                <a:xfrm>
                  <a:off x="1767964" y="610344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2" name="Google Shape;632;p9"/>
                <p:cNvSpPr/>
                <p:nvPr/>
              </p:nvSpPr>
              <p:spPr>
                <a:xfrm>
                  <a:off x="2621378" y="610344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3" name="Google Shape;633;p9"/>
                <p:cNvSpPr/>
                <p:nvPr/>
              </p:nvSpPr>
              <p:spPr>
                <a:xfrm>
                  <a:off x="3479383" y="610344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4" name="Google Shape;634;p9"/>
                <p:cNvSpPr/>
                <p:nvPr/>
              </p:nvSpPr>
              <p:spPr>
                <a:xfrm>
                  <a:off x="1767964" y="4058941"/>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5" name="Google Shape;635;p9"/>
                <p:cNvSpPr/>
                <p:nvPr/>
              </p:nvSpPr>
              <p:spPr>
                <a:xfrm>
                  <a:off x="2621378" y="4058941"/>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6" name="Google Shape;636;p9"/>
                <p:cNvSpPr/>
                <p:nvPr/>
              </p:nvSpPr>
              <p:spPr>
                <a:xfrm>
                  <a:off x="3479383" y="4058941"/>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7" name="Google Shape;637;p9"/>
                <p:cNvSpPr/>
                <p:nvPr/>
              </p:nvSpPr>
              <p:spPr>
                <a:xfrm>
                  <a:off x="1767964" y="4583068"/>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8" name="Google Shape;638;p9"/>
                <p:cNvSpPr/>
                <p:nvPr/>
              </p:nvSpPr>
              <p:spPr>
                <a:xfrm>
                  <a:off x="2621378" y="4583068"/>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9" name="Google Shape;639;p9"/>
                <p:cNvSpPr/>
                <p:nvPr/>
              </p:nvSpPr>
              <p:spPr>
                <a:xfrm>
                  <a:off x="3479383" y="4583068"/>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0" name="Google Shape;640;p9"/>
                <p:cNvSpPr/>
                <p:nvPr/>
              </p:nvSpPr>
              <p:spPr>
                <a:xfrm>
                  <a:off x="1767964" y="5093456"/>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1" name="Google Shape;641;p9"/>
                <p:cNvSpPr/>
                <p:nvPr/>
              </p:nvSpPr>
              <p:spPr>
                <a:xfrm>
                  <a:off x="2621378" y="5093456"/>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2" name="Google Shape;642;p9"/>
                <p:cNvSpPr/>
                <p:nvPr/>
              </p:nvSpPr>
              <p:spPr>
                <a:xfrm>
                  <a:off x="3479383" y="5093456"/>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43" name="Google Shape;643;p9"/>
                <p:cNvPicPr preferRelativeResize="0"/>
                <p:nvPr/>
              </p:nvPicPr>
              <p:blipFill rotWithShape="1">
                <a:blip r:embed="rId94">
                  <a:alphaModFix/>
                </a:blip>
                <a:srcRect/>
                <a:stretch/>
              </p:blipFill>
              <p:spPr>
                <a:xfrm>
                  <a:off x="2070838" y="4054367"/>
                  <a:ext cx="192218" cy="453634"/>
                </a:xfrm>
                <a:prstGeom prst="rect">
                  <a:avLst/>
                </a:prstGeom>
                <a:noFill/>
                <a:ln>
                  <a:noFill/>
                </a:ln>
              </p:spPr>
            </p:pic>
            <p:pic>
              <p:nvPicPr>
                <p:cNvPr id="644" name="Google Shape;644;p9"/>
                <p:cNvPicPr preferRelativeResize="0"/>
                <p:nvPr/>
              </p:nvPicPr>
              <p:blipFill rotWithShape="1">
                <a:blip r:embed="rId95">
                  <a:alphaModFix/>
                </a:blip>
                <a:srcRect/>
                <a:stretch/>
              </p:blipFill>
              <p:spPr>
                <a:xfrm>
                  <a:off x="2739134" y="4082450"/>
                  <a:ext cx="562454" cy="397468"/>
                </a:xfrm>
                <a:prstGeom prst="rect">
                  <a:avLst/>
                </a:prstGeom>
                <a:noFill/>
                <a:ln>
                  <a:noFill/>
                </a:ln>
              </p:spPr>
            </p:pic>
            <p:pic>
              <p:nvPicPr>
                <p:cNvPr id="645" name="Google Shape;645;p9"/>
                <p:cNvPicPr preferRelativeResize="0"/>
                <p:nvPr/>
              </p:nvPicPr>
              <p:blipFill rotWithShape="1">
                <a:blip r:embed="rId96">
                  <a:alphaModFix/>
                </a:blip>
                <a:srcRect/>
                <a:stretch/>
              </p:blipFill>
              <p:spPr>
                <a:xfrm>
                  <a:off x="1799873" y="4577725"/>
                  <a:ext cx="734148" cy="455172"/>
                </a:xfrm>
                <a:prstGeom prst="rect">
                  <a:avLst/>
                </a:prstGeom>
                <a:noFill/>
                <a:ln>
                  <a:noFill/>
                </a:ln>
              </p:spPr>
            </p:pic>
            <p:pic>
              <p:nvPicPr>
                <p:cNvPr id="646" name="Google Shape;646;p9"/>
                <p:cNvPicPr preferRelativeResize="0"/>
                <p:nvPr/>
              </p:nvPicPr>
              <p:blipFill rotWithShape="1">
                <a:blip r:embed="rId97">
                  <a:alphaModFix/>
                </a:blip>
                <a:srcRect/>
                <a:stretch/>
              </p:blipFill>
              <p:spPr>
                <a:xfrm>
                  <a:off x="2650222" y="4632579"/>
                  <a:ext cx="740279" cy="345463"/>
                </a:xfrm>
                <a:prstGeom prst="rect">
                  <a:avLst/>
                </a:prstGeom>
                <a:noFill/>
                <a:ln>
                  <a:noFill/>
                </a:ln>
              </p:spPr>
            </p:pic>
            <p:pic>
              <p:nvPicPr>
                <p:cNvPr id="647" name="Google Shape;647;p9"/>
                <p:cNvPicPr preferRelativeResize="0"/>
                <p:nvPr/>
              </p:nvPicPr>
              <p:blipFill rotWithShape="1">
                <a:blip r:embed="rId98">
                  <a:alphaModFix/>
                </a:blip>
                <a:srcRect/>
                <a:stretch/>
              </p:blipFill>
              <p:spPr>
                <a:xfrm>
                  <a:off x="3479383" y="4730834"/>
                  <a:ext cx="797967" cy="148953"/>
                </a:xfrm>
                <a:prstGeom prst="rect">
                  <a:avLst/>
                </a:prstGeom>
                <a:noFill/>
                <a:ln>
                  <a:noFill/>
                </a:ln>
              </p:spPr>
            </p:pic>
            <p:pic>
              <p:nvPicPr>
                <p:cNvPr id="648" name="Google Shape;648;p9"/>
                <p:cNvPicPr preferRelativeResize="0"/>
                <p:nvPr/>
              </p:nvPicPr>
              <p:blipFill rotWithShape="1">
                <a:blip r:embed="rId99">
                  <a:alphaModFix/>
                </a:blip>
                <a:srcRect/>
                <a:stretch/>
              </p:blipFill>
              <p:spPr>
                <a:xfrm>
                  <a:off x="1919935" y="5169036"/>
                  <a:ext cx="494024" cy="293327"/>
                </a:xfrm>
                <a:prstGeom prst="rect">
                  <a:avLst/>
                </a:prstGeom>
                <a:noFill/>
                <a:ln>
                  <a:noFill/>
                </a:ln>
              </p:spPr>
            </p:pic>
            <p:pic>
              <p:nvPicPr>
                <p:cNvPr id="649" name="Google Shape;649;p9"/>
                <p:cNvPicPr preferRelativeResize="0"/>
                <p:nvPr/>
              </p:nvPicPr>
              <p:blipFill rotWithShape="1">
                <a:blip r:embed="rId100">
                  <a:alphaModFix/>
                </a:blip>
                <a:srcRect/>
                <a:stretch/>
              </p:blipFill>
              <p:spPr>
                <a:xfrm>
                  <a:off x="2777350" y="5155312"/>
                  <a:ext cx="486021" cy="320774"/>
                </a:xfrm>
                <a:prstGeom prst="rect">
                  <a:avLst/>
                </a:prstGeom>
                <a:noFill/>
                <a:ln>
                  <a:noFill/>
                </a:ln>
              </p:spPr>
            </p:pic>
            <p:pic>
              <p:nvPicPr>
                <p:cNvPr id="650" name="Google Shape;650;p9"/>
                <p:cNvPicPr preferRelativeResize="0"/>
                <p:nvPr/>
              </p:nvPicPr>
              <p:blipFill rotWithShape="1">
                <a:blip r:embed="rId101">
                  <a:alphaModFix/>
                </a:blip>
                <a:srcRect/>
                <a:stretch/>
              </p:blipFill>
              <p:spPr>
                <a:xfrm>
                  <a:off x="1804622" y="5702334"/>
                  <a:ext cx="724650" cy="236719"/>
                </a:xfrm>
                <a:prstGeom prst="rect">
                  <a:avLst/>
                </a:prstGeom>
                <a:noFill/>
                <a:ln>
                  <a:noFill/>
                </a:ln>
              </p:spPr>
            </p:pic>
            <p:pic>
              <p:nvPicPr>
                <p:cNvPr id="651" name="Google Shape;651;p9"/>
                <p:cNvPicPr preferRelativeResize="0"/>
                <p:nvPr/>
              </p:nvPicPr>
              <p:blipFill rotWithShape="1">
                <a:blip r:embed="rId102">
                  <a:alphaModFix/>
                </a:blip>
                <a:srcRect/>
                <a:stretch/>
              </p:blipFill>
              <p:spPr>
                <a:xfrm>
                  <a:off x="2699338" y="5756489"/>
                  <a:ext cx="642045" cy="128409"/>
                </a:xfrm>
                <a:prstGeom prst="rect">
                  <a:avLst/>
                </a:prstGeom>
                <a:noFill/>
                <a:ln>
                  <a:noFill/>
                </a:ln>
              </p:spPr>
            </p:pic>
            <p:pic>
              <p:nvPicPr>
                <p:cNvPr id="652" name="Google Shape;652;p9"/>
                <p:cNvPicPr preferRelativeResize="0"/>
                <p:nvPr/>
              </p:nvPicPr>
              <p:blipFill rotWithShape="1">
                <a:blip r:embed="rId103">
                  <a:alphaModFix/>
                </a:blip>
                <a:srcRect/>
                <a:stretch/>
              </p:blipFill>
              <p:spPr>
                <a:xfrm>
                  <a:off x="3539945" y="4085067"/>
                  <a:ext cx="676843" cy="392234"/>
                </a:xfrm>
                <a:prstGeom prst="rect">
                  <a:avLst/>
                </a:prstGeom>
                <a:noFill/>
                <a:ln>
                  <a:noFill/>
                </a:ln>
              </p:spPr>
            </p:pic>
            <p:pic>
              <p:nvPicPr>
                <p:cNvPr id="653" name="Google Shape;653;p9"/>
                <p:cNvPicPr preferRelativeResize="0"/>
                <p:nvPr/>
              </p:nvPicPr>
              <p:blipFill rotWithShape="1">
                <a:blip r:embed="rId104">
                  <a:alphaModFix/>
                </a:blip>
                <a:srcRect/>
                <a:stretch/>
              </p:blipFill>
              <p:spPr>
                <a:xfrm>
                  <a:off x="3567820" y="5116950"/>
                  <a:ext cx="621092" cy="397499"/>
                </a:xfrm>
                <a:prstGeom prst="rect">
                  <a:avLst/>
                </a:prstGeom>
                <a:noFill/>
                <a:ln>
                  <a:noFill/>
                </a:ln>
              </p:spPr>
            </p:pic>
            <p:pic>
              <p:nvPicPr>
                <p:cNvPr id="654" name="Google Shape;654;p9"/>
                <p:cNvPicPr preferRelativeResize="0"/>
                <p:nvPr/>
              </p:nvPicPr>
              <p:blipFill rotWithShape="1">
                <a:blip r:embed="rId105">
                  <a:alphaModFix/>
                </a:blip>
                <a:srcRect/>
                <a:stretch/>
              </p:blipFill>
              <p:spPr>
                <a:xfrm>
                  <a:off x="3479383" y="5687922"/>
                  <a:ext cx="797967" cy="265541"/>
                </a:xfrm>
                <a:prstGeom prst="rect">
                  <a:avLst/>
                </a:prstGeom>
                <a:noFill/>
                <a:ln>
                  <a:noFill/>
                </a:ln>
              </p:spPr>
            </p:pic>
            <p:pic>
              <p:nvPicPr>
                <p:cNvPr id="655" name="Google Shape;655;p9"/>
                <p:cNvPicPr preferRelativeResize="0"/>
                <p:nvPr/>
              </p:nvPicPr>
              <p:blipFill rotWithShape="1">
                <a:blip r:embed="rId106">
                  <a:alphaModFix/>
                </a:blip>
                <a:srcRect/>
                <a:stretch/>
              </p:blipFill>
              <p:spPr>
                <a:xfrm>
                  <a:off x="1769597" y="6116416"/>
                  <a:ext cx="794701" cy="418542"/>
                </a:xfrm>
                <a:prstGeom prst="rect">
                  <a:avLst/>
                </a:prstGeom>
                <a:noFill/>
                <a:ln>
                  <a:noFill/>
                </a:ln>
              </p:spPr>
            </p:pic>
            <p:pic>
              <p:nvPicPr>
                <p:cNvPr id="656" name="Google Shape;656;p9"/>
                <p:cNvPicPr preferRelativeResize="0"/>
                <p:nvPr/>
              </p:nvPicPr>
              <p:blipFill rotWithShape="1">
                <a:blip r:embed="rId107">
                  <a:alphaModFix/>
                </a:blip>
                <a:srcRect/>
                <a:stretch/>
              </p:blipFill>
              <p:spPr>
                <a:xfrm>
                  <a:off x="3551748" y="6234234"/>
                  <a:ext cx="653235" cy="182906"/>
                </a:xfrm>
                <a:prstGeom prst="rect">
                  <a:avLst/>
                </a:prstGeom>
                <a:noFill/>
                <a:ln>
                  <a:noFill/>
                </a:ln>
              </p:spPr>
            </p:pic>
            <p:pic>
              <p:nvPicPr>
                <p:cNvPr id="657" name="Google Shape;657;p9"/>
                <p:cNvPicPr preferRelativeResize="0"/>
                <p:nvPr/>
              </p:nvPicPr>
              <p:blipFill rotWithShape="1">
                <a:blip r:embed="rId108">
                  <a:alphaModFix/>
                </a:blip>
                <a:srcRect/>
                <a:stretch/>
              </p:blipFill>
              <p:spPr>
                <a:xfrm>
                  <a:off x="2644272" y="6177759"/>
                  <a:ext cx="752178" cy="295856"/>
                </a:xfrm>
                <a:prstGeom prst="rect">
                  <a:avLst/>
                </a:prstGeom>
                <a:noFill/>
                <a:ln>
                  <a:noFill/>
                </a:ln>
              </p:spPr>
            </p:pic>
          </p:grpSp>
          <p:grpSp>
            <p:nvGrpSpPr>
              <p:cNvPr id="658" name="Google Shape;658;p9"/>
              <p:cNvGrpSpPr/>
              <p:nvPr/>
            </p:nvGrpSpPr>
            <p:grpSpPr>
              <a:xfrm>
                <a:off x="2446141" y="6050280"/>
                <a:ext cx="1237155" cy="144000"/>
                <a:chOff x="2446141" y="6050280"/>
                <a:chExt cx="1237155" cy="144000"/>
              </a:xfrm>
            </p:grpSpPr>
            <p:sp>
              <p:nvSpPr>
                <p:cNvPr id="659" name="Google Shape;659;p9"/>
                <p:cNvSpPr/>
                <p:nvPr/>
              </p:nvSpPr>
              <p:spPr>
                <a:xfrm>
                  <a:off x="2446141" y="6050280"/>
                  <a:ext cx="144000" cy="144000"/>
                </a:xfrm>
                <a:prstGeom prst="ellipse">
                  <a:avLst/>
                </a:prstGeom>
                <a:solidFill>
                  <a:srgbClr val="0049A8"/>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0" name="Google Shape;660;p9"/>
                <p:cNvSpPr/>
                <p:nvPr/>
              </p:nvSpPr>
              <p:spPr>
                <a:xfrm>
                  <a:off x="2719430" y="6050280"/>
                  <a:ext cx="144000" cy="144000"/>
                </a:xfrm>
                <a:prstGeom prst="ellipse">
                  <a:avLst/>
                </a:prstGeom>
                <a:solidFill>
                  <a:srgbClr val="0049A8"/>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1" name="Google Shape;661;p9"/>
                <p:cNvSpPr/>
                <p:nvPr/>
              </p:nvSpPr>
              <p:spPr>
                <a:xfrm>
                  <a:off x="2992719" y="6050280"/>
                  <a:ext cx="144000" cy="144000"/>
                </a:xfrm>
                <a:prstGeom prst="ellipse">
                  <a:avLst/>
                </a:prstGeom>
                <a:solidFill>
                  <a:schemeClr val="lt1"/>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2" name="Google Shape;662;p9"/>
                <p:cNvSpPr/>
                <p:nvPr/>
              </p:nvSpPr>
              <p:spPr>
                <a:xfrm>
                  <a:off x="3266008" y="6050280"/>
                  <a:ext cx="144000" cy="144000"/>
                </a:xfrm>
                <a:prstGeom prst="ellipse">
                  <a:avLst/>
                </a:prstGeom>
                <a:solidFill>
                  <a:srgbClr val="0049A8"/>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3" name="Google Shape;663;p9"/>
                <p:cNvSpPr/>
                <p:nvPr/>
              </p:nvSpPr>
              <p:spPr>
                <a:xfrm>
                  <a:off x="3539296" y="6050280"/>
                  <a:ext cx="144000" cy="144000"/>
                </a:xfrm>
                <a:prstGeom prst="ellipse">
                  <a:avLst/>
                </a:prstGeom>
                <a:solidFill>
                  <a:srgbClr val="0049A8"/>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grpSp>
          <p:nvGrpSpPr>
            <p:cNvPr id="664" name="Google Shape;664;p9"/>
            <p:cNvGrpSpPr/>
            <p:nvPr/>
          </p:nvGrpSpPr>
          <p:grpSpPr>
            <a:xfrm>
              <a:off x="3766126" y="2708317"/>
              <a:ext cx="2819400" cy="3058635"/>
              <a:chOff x="8476738" y="1719596"/>
              <a:chExt cx="2819400" cy="3058635"/>
            </a:xfrm>
          </p:grpSpPr>
          <p:grpSp>
            <p:nvGrpSpPr>
              <p:cNvPr id="665" name="Google Shape;665;p9"/>
              <p:cNvGrpSpPr/>
              <p:nvPr/>
            </p:nvGrpSpPr>
            <p:grpSpPr>
              <a:xfrm>
                <a:off x="8476738" y="1719596"/>
                <a:ext cx="2819400" cy="2697678"/>
                <a:chOff x="8064235" y="2714236"/>
                <a:chExt cx="2819400" cy="2697678"/>
              </a:xfrm>
            </p:grpSpPr>
            <p:sp>
              <p:nvSpPr>
                <p:cNvPr id="666" name="Google Shape;666;p9"/>
                <p:cNvSpPr/>
                <p:nvPr/>
              </p:nvSpPr>
              <p:spPr>
                <a:xfrm>
                  <a:off x="8064235" y="2714236"/>
                  <a:ext cx="2819400" cy="26976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7" name="Google Shape;667;p9"/>
                <p:cNvSpPr/>
                <p:nvPr/>
              </p:nvSpPr>
              <p:spPr>
                <a:xfrm>
                  <a:off x="8151672" y="495663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8" name="Google Shape;668;p9"/>
                <p:cNvSpPr/>
                <p:nvPr/>
              </p:nvSpPr>
              <p:spPr>
                <a:xfrm>
                  <a:off x="9066367" y="495663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9" name="Google Shape;669;p9"/>
                <p:cNvSpPr/>
                <p:nvPr/>
              </p:nvSpPr>
              <p:spPr>
                <a:xfrm>
                  <a:off x="9972746" y="495663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0" name="Google Shape;670;p9"/>
                <p:cNvSpPr/>
                <p:nvPr/>
              </p:nvSpPr>
              <p:spPr>
                <a:xfrm>
                  <a:off x="8151672" y="4389178"/>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1" name="Google Shape;671;p9"/>
                <p:cNvSpPr/>
                <p:nvPr/>
              </p:nvSpPr>
              <p:spPr>
                <a:xfrm>
                  <a:off x="9066367" y="4389178"/>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2" name="Google Shape;672;p9"/>
                <p:cNvSpPr/>
                <p:nvPr/>
              </p:nvSpPr>
              <p:spPr>
                <a:xfrm>
                  <a:off x="9972746" y="4389178"/>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3" name="Google Shape;673;p9"/>
                <p:cNvSpPr/>
                <p:nvPr/>
              </p:nvSpPr>
              <p:spPr>
                <a:xfrm>
                  <a:off x="8151672" y="384083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4" name="Google Shape;674;p9"/>
                <p:cNvSpPr/>
                <p:nvPr/>
              </p:nvSpPr>
              <p:spPr>
                <a:xfrm>
                  <a:off x="9066367" y="384083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5" name="Google Shape;675;p9"/>
                <p:cNvSpPr/>
                <p:nvPr/>
              </p:nvSpPr>
              <p:spPr>
                <a:xfrm>
                  <a:off x="9972746" y="384083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p9"/>
                <p:cNvSpPr/>
                <p:nvPr/>
              </p:nvSpPr>
              <p:spPr>
                <a:xfrm>
                  <a:off x="8151672" y="328293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7" name="Google Shape;677;p9"/>
                <p:cNvSpPr/>
                <p:nvPr/>
              </p:nvSpPr>
              <p:spPr>
                <a:xfrm>
                  <a:off x="9066367" y="328293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8" name="Google Shape;678;p9"/>
                <p:cNvSpPr/>
                <p:nvPr/>
              </p:nvSpPr>
              <p:spPr>
                <a:xfrm>
                  <a:off x="9972746" y="328293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9" name="Google Shape;679;p9"/>
                <p:cNvSpPr/>
                <p:nvPr/>
              </p:nvSpPr>
              <p:spPr>
                <a:xfrm>
                  <a:off x="9066367" y="272503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0" name="Google Shape;680;p9"/>
                <p:cNvSpPr/>
                <p:nvPr/>
              </p:nvSpPr>
              <p:spPr>
                <a:xfrm>
                  <a:off x="9972746" y="294748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81" name="Google Shape;681;p9"/>
                <p:cNvPicPr preferRelativeResize="0"/>
                <p:nvPr/>
              </p:nvPicPr>
              <p:blipFill rotWithShape="1">
                <a:blip r:embed="rId109">
                  <a:alphaModFix/>
                </a:blip>
                <a:srcRect/>
                <a:stretch/>
              </p:blipFill>
              <p:spPr>
                <a:xfrm>
                  <a:off x="8217290" y="4611629"/>
                  <a:ext cx="666730" cy="444487"/>
                </a:xfrm>
                <a:prstGeom prst="rect">
                  <a:avLst/>
                </a:prstGeom>
                <a:noFill/>
                <a:ln>
                  <a:noFill/>
                </a:ln>
              </p:spPr>
            </p:pic>
            <p:sp>
              <p:nvSpPr>
                <p:cNvPr id="682" name="Google Shape;682;p9"/>
                <p:cNvSpPr/>
                <p:nvPr/>
              </p:nvSpPr>
              <p:spPr>
                <a:xfrm>
                  <a:off x="8151672" y="272503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83" name="Google Shape;683;p9"/>
                <p:cNvPicPr preferRelativeResize="0"/>
                <p:nvPr/>
              </p:nvPicPr>
              <p:blipFill rotWithShape="1">
                <a:blip r:embed="rId110">
                  <a:alphaModFix/>
                </a:blip>
                <a:srcRect/>
                <a:stretch/>
              </p:blipFill>
              <p:spPr>
                <a:xfrm>
                  <a:off x="9969699" y="3095598"/>
                  <a:ext cx="804061" cy="182254"/>
                </a:xfrm>
                <a:prstGeom prst="rect">
                  <a:avLst/>
                </a:prstGeom>
                <a:noFill/>
                <a:ln>
                  <a:noFill/>
                </a:ln>
              </p:spPr>
            </p:pic>
            <p:pic>
              <p:nvPicPr>
                <p:cNvPr id="684" name="Google Shape;684;p9"/>
                <p:cNvPicPr preferRelativeResize="0"/>
                <p:nvPr/>
              </p:nvPicPr>
              <p:blipFill rotWithShape="1">
                <a:blip r:embed="rId111">
                  <a:alphaModFix/>
                </a:blip>
                <a:srcRect/>
                <a:stretch/>
              </p:blipFill>
              <p:spPr>
                <a:xfrm>
                  <a:off x="8151672" y="3578673"/>
                  <a:ext cx="797967" cy="297907"/>
                </a:xfrm>
                <a:prstGeom prst="rect">
                  <a:avLst/>
                </a:prstGeom>
                <a:noFill/>
                <a:ln>
                  <a:noFill/>
                </a:ln>
              </p:spPr>
            </p:pic>
            <p:pic>
              <p:nvPicPr>
                <p:cNvPr id="685" name="Google Shape;685;p9"/>
                <p:cNvPicPr preferRelativeResize="0"/>
                <p:nvPr/>
              </p:nvPicPr>
              <p:blipFill rotWithShape="1">
                <a:blip r:embed="rId112">
                  <a:alphaModFix/>
                </a:blip>
                <a:srcRect/>
                <a:stretch/>
              </p:blipFill>
              <p:spPr>
                <a:xfrm>
                  <a:off x="9066367" y="3626551"/>
                  <a:ext cx="797967" cy="202151"/>
                </a:xfrm>
                <a:prstGeom prst="rect">
                  <a:avLst/>
                </a:prstGeom>
                <a:noFill/>
                <a:ln>
                  <a:noFill/>
                </a:ln>
              </p:spPr>
            </p:pic>
            <p:pic>
              <p:nvPicPr>
                <p:cNvPr id="686" name="Google Shape;686;p9"/>
                <p:cNvPicPr preferRelativeResize="0"/>
                <p:nvPr/>
              </p:nvPicPr>
              <p:blipFill rotWithShape="1">
                <a:blip r:embed="rId113">
                  <a:alphaModFix/>
                </a:blip>
                <a:srcRect/>
                <a:stretch/>
              </p:blipFill>
              <p:spPr>
                <a:xfrm>
                  <a:off x="10012067" y="3612535"/>
                  <a:ext cx="719324" cy="230183"/>
                </a:xfrm>
                <a:prstGeom prst="rect">
                  <a:avLst/>
                </a:prstGeom>
                <a:noFill/>
                <a:ln>
                  <a:noFill/>
                </a:ln>
              </p:spPr>
            </p:pic>
            <p:pic>
              <p:nvPicPr>
                <p:cNvPr id="687" name="Google Shape;687;p9"/>
                <p:cNvPicPr preferRelativeResize="0"/>
                <p:nvPr/>
              </p:nvPicPr>
              <p:blipFill rotWithShape="1">
                <a:blip r:embed="rId114">
                  <a:alphaModFix/>
                </a:blip>
                <a:srcRect/>
                <a:stretch/>
              </p:blipFill>
              <p:spPr>
                <a:xfrm>
                  <a:off x="8151672" y="4131254"/>
                  <a:ext cx="797966" cy="308547"/>
                </a:xfrm>
                <a:prstGeom prst="rect">
                  <a:avLst/>
                </a:prstGeom>
                <a:noFill/>
                <a:ln>
                  <a:noFill/>
                </a:ln>
              </p:spPr>
            </p:pic>
            <p:pic>
              <p:nvPicPr>
                <p:cNvPr id="688" name="Google Shape;688;p9"/>
                <p:cNvPicPr preferRelativeResize="0"/>
                <p:nvPr/>
              </p:nvPicPr>
              <p:blipFill rotWithShape="1">
                <a:blip r:embed="rId115">
                  <a:alphaModFix/>
                </a:blip>
                <a:srcRect/>
                <a:stretch/>
              </p:blipFill>
              <p:spPr>
                <a:xfrm>
                  <a:off x="9062903" y="4108451"/>
                  <a:ext cx="804893" cy="354153"/>
                </a:xfrm>
                <a:prstGeom prst="rect">
                  <a:avLst/>
                </a:prstGeom>
                <a:noFill/>
                <a:ln>
                  <a:noFill/>
                </a:ln>
              </p:spPr>
            </p:pic>
            <p:pic>
              <p:nvPicPr>
                <p:cNvPr id="689" name="Google Shape;689;p9"/>
                <p:cNvPicPr preferRelativeResize="0"/>
                <p:nvPr/>
              </p:nvPicPr>
              <p:blipFill rotWithShape="1">
                <a:blip r:embed="rId116">
                  <a:alphaModFix/>
                </a:blip>
                <a:srcRect/>
                <a:stretch/>
              </p:blipFill>
              <p:spPr>
                <a:xfrm>
                  <a:off x="10152531" y="4066329"/>
                  <a:ext cx="438396" cy="438396"/>
                </a:xfrm>
                <a:prstGeom prst="rect">
                  <a:avLst/>
                </a:prstGeom>
                <a:noFill/>
                <a:ln>
                  <a:noFill/>
                </a:ln>
              </p:spPr>
            </p:pic>
            <p:pic>
              <p:nvPicPr>
                <p:cNvPr id="690" name="Google Shape;690;p9"/>
                <p:cNvPicPr preferRelativeResize="0"/>
                <p:nvPr/>
              </p:nvPicPr>
              <p:blipFill rotWithShape="1">
                <a:blip r:embed="rId117">
                  <a:alphaModFix/>
                </a:blip>
                <a:srcRect/>
                <a:stretch/>
              </p:blipFill>
              <p:spPr>
                <a:xfrm>
                  <a:off x="9066366" y="4706197"/>
                  <a:ext cx="797968" cy="255349"/>
                </a:xfrm>
                <a:prstGeom prst="rect">
                  <a:avLst/>
                </a:prstGeom>
                <a:noFill/>
                <a:ln>
                  <a:noFill/>
                </a:ln>
              </p:spPr>
            </p:pic>
            <p:pic>
              <p:nvPicPr>
                <p:cNvPr id="691" name="Google Shape;691;p9"/>
                <p:cNvPicPr preferRelativeResize="0"/>
                <p:nvPr/>
              </p:nvPicPr>
              <p:blipFill rotWithShape="1">
                <a:blip r:embed="rId118">
                  <a:alphaModFix/>
                </a:blip>
                <a:srcRect/>
                <a:stretch/>
              </p:blipFill>
              <p:spPr>
                <a:xfrm>
                  <a:off x="9066367" y="3047372"/>
                  <a:ext cx="797967" cy="244709"/>
                </a:xfrm>
                <a:prstGeom prst="rect">
                  <a:avLst/>
                </a:prstGeom>
                <a:noFill/>
                <a:ln>
                  <a:noFill/>
                </a:ln>
              </p:spPr>
            </p:pic>
            <p:pic>
              <p:nvPicPr>
                <p:cNvPr id="692" name="Google Shape;692;p9"/>
                <p:cNvPicPr preferRelativeResize="0"/>
                <p:nvPr/>
              </p:nvPicPr>
              <p:blipFill rotWithShape="1">
                <a:blip r:embed="rId119">
                  <a:alphaModFix/>
                </a:blip>
                <a:srcRect/>
                <a:stretch/>
              </p:blipFill>
              <p:spPr>
                <a:xfrm>
                  <a:off x="8151672" y="2999494"/>
                  <a:ext cx="797967" cy="340465"/>
                </a:xfrm>
                <a:prstGeom prst="rect">
                  <a:avLst/>
                </a:prstGeom>
                <a:noFill/>
                <a:ln>
                  <a:noFill/>
                </a:ln>
              </p:spPr>
            </p:pic>
          </p:grpSp>
          <p:grpSp>
            <p:nvGrpSpPr>
              <p:cNvPr id="693" name="Google Shape;693;p9"/>
              <p:cNvGrpSpPr/>
              <p:nvPr/>
            </p:nvGrpSpPr>
            <p:grpSpPr>
              <a:xfrm>
                <a:off x="9541149" y="4634231"/>
                <a:ext cx="690578" cy="144000"/>
                <a:chOff x="9598825" y="4810760"/>
                <a:chExt cx="690578" cy="144000"/>
              </a:xfrm>
            </p:grpSpPr>
            <p:sp>
              <p:nvSpPr>
                <p:cNvPr id="694" name="Google Shape;694;p9"/>
                <p:cNvSpPr/>
                <p:nvPr/>
              </p:nvSpPr>
              <p:spPr>
                <a:xfrm>
                  <a:off x="9598825" y="4810760"/>
                  <a:ext cx="144000" cy="144000"/>
                </a:xfrm>
                <a:prstGeom prst="ellipse">
                  <a:avLst/>
                </a:prstGeom>
                <a:solidFill>
                  <a:srgbClr val="74C5EF"/>
                </a:solidFill>
                <a:ln w="9525" cap="flat" cmpd="sng">
                  <a:solidFill>
                    <a:srgbClr val="74C5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5" name="Google Shape;695;p9"/>
                <p:cNvSpPr/>
                <p:nvPr/>
              </p:nvSpPr>
              <p:spPr>
                <a:xfrm>
                  <a:off x="9872114" y="4810760"/>
                  <a:ext cx="144000" cy="144000"/>
                </a:xfrm>
                <a:prstGeom prst="ellipse">
                  <a:avLst/>
                </a:prstGeom>
                <a:solidFill>
                  <a:srgbClr val="74C5EF"/>
                </a:solidFill>
                <a:ln w="9525" cap="flat" cmpd="sng">
                  <a:solidFill>
                    <a:srgbClr val="74C5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6" name="Google Shape;696;p9"/>
                <p:cNvSpPr/>
                <p:nvPr/>
              </p:nvSpPr>
              <p:spPr>
                <a:xfrm>
                  <a:off x="10145403" y="4810760"/>
                  <a:ext cx="144000" cy="144000"/>
                </a:xfrm>
                <a:prstGeom prst="ellipse">
                  <a:avLst/>
                </a:prstGeom>
                <a:solidFill>
                  <a:schemeClr val="lt1"/>
                </a:solidFill>
                <a:ln w="9525" cap="flat" cmpd="sng">
                  <a:solidFill>
                    <a:srgbClr val="74C5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grpSp>
          <p:nvGrpSpPr>
            <p:cNvPr id="697" name="Google Shape;697;p9"/>
            <p:cNvGrpSpPr/>
            <p:nvPr/>
          </p:nvGrpSpPr>
          <p:grpSpPr>
            <a:xfrm>
              <a:off x="6972499" y="2853503"/>
              <a:ext cx="2819400" cy="2924085"/>
              <a:chOff x="7454799" y="333955"/>
              <a:chExt cx="2819400" cy="2924085"/>
            </a:xfrm>
          </p:grpSpPr>
          <p:grpSp>
            <p:nvGrpSpPr>
              <p:cNvPr id="698" name="Google Shape;698;p9"/>
              <p:cNvGrpSpPr/>
              <p:nvPr/>
            </p:nvGrpSpPr>
            <p:grpSpPr>
              <a:xfrm>
                <a:off x="7454799" y="333955"/>
                <a:ext cx="2819400" cy="2697678"/>
                <a:chOff x="3103461" y="3411181"/>
                <a:chExt cx="2819400" cy="2697678"/>
              </a:xfrm>
            </p:grpSpPr>
            <p:sp>
              <p:nvSpPr>
                <p:cNvPr id="699" name="Google Shape;699;p9"/>
                <p:cNvSpPr/>
                <p:nvPr/>
              </p:nvSpPr>
              <p:spPr>
                <a:xfrm>
                  <a:off x="3103461" y="3411181"/>
                  <a:ext cx="2819400" cy="26976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0" name="Google Shape;700;p9"/>
                <p:cNvSpPr/>
                <p:nvPr/>
              </p:nvSpPr>
              <p:spPr>
                <a:xfrm>
                  <a:off x="3267959" y="353130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1" name="Google Shape;701;p9"/>
                <p:cNvSpPr/>
                <p:nvPr/>
              </p:nvSpPr>
              <p:spPr>
                <a:xfrm>
                  <a:off x="4119312" y="353130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2" name="Google Shape;702;p9"/>
                <p:cNvSpPr/>
                <p:nvPr/>
              </p:nvSpPr>
              <p:spPr>
                <a:xfrm>
                  <a:off x="4973420" y="353130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3" name="Google Shape;703;p9"/>
                <p:cNvSpPr/>
                <p:nvPr/>
              </p:nvSpPr>
              <p:spPr>
                <a:xfrm>
                  <a:off x="3267959" y="4030328"/>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4" name="Google Shape;704;p9"/>
                <p:cNvSpPr/>
                <p:nvPr/>
              </p:nvSpPr>
              <p:spPr>
                <a:xfrm>
                  <a:off x="4119312" y="4030328"/>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5" name="Google Shape;705;p9"/>
                <p:cNvSpPr/>
                <p:nvPr/>
              </p:nvSpPr>
              <p:spPr>
                <a:xfrm>
                  <a:off x="4973420" y="4030328"/>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6" name="Google Shape;706;p9"/>
                <p:cNvSpPr/>
                <p:nvPr/>
              </p:nvSpPr>
              <p:spPr>
                <a:xfrm>
                  <a:off x="3267959" y="4535375"/>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7" name="Google Shape;707;p9"/>
                <p:cNvSpPr/>
                <p:nvPr/>
              </p:nvSpPr>
              <p:spPr>
                <a:xfrm>
                  <a:off x="4119312" y="4535375"/>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8" name="Google Shape;708;p9"/>
                <p:cNvSpPr/>
                <p:nvPr/>
              </p:nvSpPr>
              <p:spPr>
                <a:xfrm>
                  <a:off x="4973420" y="4535375"/>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9" name="Google Shape;709;p9"/>
                <p:cNvSpPr/>
                <p:nvPr/>
              </p:nvSpPr>
              <p:spPr>
                <a:xfrm>
                  <a:off x="3267959" y="504182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0" name="Google Shape;710;p9"/>
                <p:cNvSpPr/>
                <p:nvPr/>
              </p:nvSpPr>
              <p:spPr>
                <a:xfrm>
                  <a:off x="4119312" y="504182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1" name="Google Shape;711;p9"/>
                <p:cNvSpPr/>
                <p:nvPr/>
              </p:nvSpPr>
              <p:spPr>
                <a:xfrm>
                  <a:off x="4973420" y="5041823"/>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2" name="Google Shape;712;p9"/>
                <p:cNvSpPr/>
                <p:nvPr/>
              </p:nvSpPr>
              <p:spPr>
                <a:xfrm>
                  <a:off x="3267959" y="5547210"/>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3" name="Google Shape;713;p9"/>
                <p:cNvSpPr/>
                <p:nvPr/>
              </p:nvSpPr>
              <p:spPr>
                <a:xfrm>
                  <a:off x="4119312" y="5547210"/>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4" name="Google Shape;714;p9"/>
                <p:cNvSpPr/>
                <p:nvPr/>
              </p:nvSpPr>
              <p:spPr>
                <a:xfrm>
                  <a:off x="4973420" y="5547210"/>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15" name="Google Shape;715;p9"/>
                <p:cNvPicPr preferRelativeResize="0"/>
                <p:nvPr/>
              </p:nvPicPr>
              <p:blipFill rotWithShape="1">
                <a:blip r:embed="rId120">
                  <a:alphaModFix/>
                </a:blip>
                <a:srcRect/>
                <a:stretch/>
              </p:blipFill>
              <p:spPr>
                <a:xfrm>
                  <a:off x="3444699" y="3531304"/>
                  <a:ext cx="444487" cy="444487"/>
                </a:xfrm>
                <a:prstGeom prst="rect">
                  <a:avLst/>
                </a:prstGeom>
                <a:noFill/>
                <a:ln>
                  <a:noFill/>
                </a:ln>
              </p:spPr>
            </p:pic>
            <p:pic>
              <p:nvPicPr>
                <p:cNvPr id="716" name="Google Shape;716;p9"/>
                <p:cNvPicPr preferRelativeResize="0"/>
                <p:nvPr/>
              </p:nvPicPr>
              <p:blipFill rotWithShape="1">
                <a:blip r:embed="rId121">
                  <a:alphaModFix/>
                </a:blip>
                <a:srcRect/>
                <a:stretch/>
              </p:blipFill>
              <p:spPr>
                <a:xfrm>
                  <a:off x="4121273" y="3570917"/>
                  <a:ext cx="794045" cy="365260"/>
                </a:xfrm>
                <a:prstGeom prst="rect">
                  <a:avLst/>
                </a:prstGeom>
                <a:noFill/>
                <a:ln>
                  <a:noFill/>
                </a:ln>
              </p:spPr>
            </p:pic>
            <p:pic>
              <p:nvPicPr>
                <p:cNvPr id="717" name="Google Shape;717;p9"/>
                <p:cNvPicPr preferRelativeResize="0"/>
                <p:nvPr/>
              </p:nvPicPr>
              <p:blipFill rotWithShape="1">
                <a:blip r:embed="rId122">
                  <a:alphaModFix/>
                </a:blip>
                <a:srcRect/>
                <a:stretch/>
              </p:blipFill>
              <p:spPr>
                <a:xfrm>
                  <a:off x="4981555" y="3675378"/>
                  <a:ext cx="781695" cy="156339"/>
                </a:xfrm>
                <a:prstGeom prst="rect">
                  <a:avLst/>
                </a:prstGeom>
                <a:noFill/>
                <a:ln>
                  <a:noFill/>
                </a:ln>
              </p:spPr>
            </p:pic>
            <p:pic>
              <p:nvPicPr>
                <p:cNvPr id="718" name="Google Shape;718;p9"/>
                <p:cNvPicPr preferRelativeResize="0"/>
                <p:nvPr/>
              </p:nvPicPr>
              <p:blipFill rotWithShape="1">
                <a:blip r:embed="rId123">
                  <a:alphaModFix/>
                </a:blip>
                <a:srcRect/>
                <a:stretch/>
              </p:blipFill>
              <p:spPr>
                <a:xfrm>
                  <a:off x="3266546" y="4196516"/>
                  <a:ext cx="800792" cy="112111"/>
                </a:xfrm>
                <a:prstGeom prst="rect">
                  <a:avLst/>
                </a:prstGeom>
                <a:noFill/>
                <a:ln>
                  <a:noFill/>
                </a:ln>
              </p:spPr>
            </p:pic>
            <p:pic>
              <p:nvPicPr>
                <p:cNvPr id="719" name="Google Shape;719;p9"/>
                <p:cNvPicPr preferRelativeResize="0"/>
                <p:nvPr/>
              </p:nvPicPr>
              <p:blipFill rotWithShape="1">
                <a:blip r:embed="rId124">
                  <a:alphaModFix/>
                </a:blip>
                <a:srcRect/>
                <a:stretch/>
              </p:blipFill>
              <p:spPr>
                <a:xfrm>
                  <a:off x="4259987" y="4066589"/>
                  <a:ext cx="516616" cy="371964"/>
                </a:xfrm>
                <a:prstGeom prst="rect">
                  <a:avLst/>
                </a:prstGeom>
                <a:noFill/>
                <a:ln>
                  <a:noFill/>
                </a:ln>
              </p:spPr>
            </p:pic>
            <p:pic>
              <p:nvPicPr>
                <p:cNvPr id="720" name="Google Shape;720;p9"/>
                <p:cNvPicPr preferRelativeResize="0"/>
                <p:nvPr/>
              </p:nvPicPr>
              <p:blipFill rotWithShape="1">
                <a:blip r:embed="rId125">
                  <a:alphaModFix/>
                </a:blip>
                <a:srcRect/>
                <a:stretch/>
              </p:blipFill>
              <p:spPr>
                <a:xfrm>
                  <a:off x="4180945" y="4690148"/>
                  <a:ext cx="674700" cy="134940"/>
                </a:xfrm>
                <a:prstGeom prst="rect">
                  <a:avLst/>
                </a:prstGeom>
                <a:noFill/>
                <a:ln>
                  <a:noFill/>
                </a:ln>
              </p:spPr>
            </p:pic>
            <p:pic>
              <p:nvPicPr>
                <p:cNvPr id="721" name="Google Shape;721;p9"/>
                <p:cNvPicPr preferRelativeResize="0"/>
                <p:nvPr/>
              </p:nvPicPr>
              <p:blipFill rotWithShape="1">
                <a:blip r:embed="rId126">
                  <a:alphaModFix/>
                </a:blip>
                <a:srcRect/>
                <a:stretch/>
              </p:blipFill>
              <p:spPr>
                <a:xfrm>
                  <a:off x="5050256" y="4602988"/>
                  <a:ext cx="644293" cy="309261"/>
                </a:xfrm>
                <a:prstGeom prst="rect">
                  <a:avLst/>
                </a:prstGeom>
                <a:noFill/>
                <a:ln>
                  <a:noFill/>
                </a:ln>
              </p:spPr>
            </p:pic>
            <p:pic>
              <p:nvPicPr>
                <p:cNvPr id="722" name="Google Shape;722;p9"/>
                <p:cNvPicPr preferRelativeResize="0"/>
                <p:nvPr/>
              </p:nvPicPr>
              <p:blipFill rotWithShape="1">
                <a:blip r:embed="rId127">
                  <a:alphaModFix/>
                </a:blip>
                <a:srcRect/>
                <a:stretch/>
              </p:blipFill>
              <p:spPr>
                <a:xfrm>
                  <a:off x="4186689" y="5146899"/>
                  <a:ext cx="663212" cy="234335"/>
                </a:xfrm>
                <a:prstGeom prst="rect">
                  <a:avLst/>
                </a:prstGeom>
                <a:noFill/>
                <a:ln>
                  <a:noFill/>
                </a:ln>
              </p:spPr>
            </p:pic>
            <p:pic>
              <p:nvPicPr>
                <p:cNvPr id="723" name="Google Shape;723;p9"/>
                <p:cNvPicPr preferRelativeResize="0"/>
                <p:nvPr/>
              </p:nvPicPr>
              <p:blipFill rotWithShape="1">
                <a:blip r:embed="rId128">
                  <a:alphaModFix/>
                </a:blip>
                <a:srcRect/>
                <a:stretch/>
              </p:blipFill>
              <p:spPr>
                <a:xfrm>
                  <a:off x="5119548" y="5046611"/>
                  <a:ext cx="505710" cy="434910"/>
                </a:xfrm>
                <a:prstGeom prst="rect">
                  <a:avLst/>
                </a:prstGeom>
                <a:noFill/>
                <a:ln>
                  <a:noFill/>
                </a:ln>
              </p:spPr>
            </p:pic>
            <p:pic>
              <p:nvPicPr>
                <p:cNvPr id="724" name="Google Shape;724;p9"/>
                <p:cNvPicPr preferRelativeResize="0"/>
                <p:nvPr/>
              </p:nvPicPr>
              <p:blipFill rotWithShape="1">
                <a:blip r:embed="rId129">
                  <a:alphaModFix/>
                </a:blip>
                <a:srcRect/>
                <a:stretch/>
              </p:blipFill>
              <p:spPr>
                <a:xfrm>
                  <a:off x="3458340" y="5577539"/>
                  <a:ext cx="417204" cy="383827"/>
                </a:xfrm>
                <a:prstGeom prst="rect">
                  <a:avLst/>
                </a:prstGeom>
                <a:noFill/>
                <a:ln>
                  <a:noFill/>
                </a:ln>
              </p:spPr>
            </p:pic>
            <p:pic>
              <p:nvPicPr>
                <p:cNvPr id="725" name="Google Shape;725;p9"/>
                <p:cNvPicPr preferRelativeResize="0"/>
                <p:nvPr/>
              </p:nvPicPr>
              <p:blipFill rotWithShape="1">
                <a:blip r:embed="rId130">
                  <a:alphaModFix/>
                </a:blip>
                <a:srcRect/>
                <a:stretch/>
              </p:blipFill>
              <p:spPr>
                <a:xfrm>
                  <a:off x="4119312" y="5679017"/>
                  <a:ext cx="797967" cy="180872"/>
                </a:xfrm>
                <a:prstGeom prst="rect">
                  <a:avLst/>
                </a:prstGeom>
                <a:noFill/>
                <a:ln>
                  <a:noFill/>
                </a:ln>
              </p:spPr>
            </p:pic>
            <p:pic>
              <p:nvPicPr>
                <p:cNvPr id="726" name="Google Shape;726;p9"/>
                <p:cNvPicPr preferRelativeResize="0"/>
                <p:nvPr/>
              </p:nvPicPr>
              <p:blipFill rotWithShape="1">
                <a:blip r:embed="rId131">
                  <a:alphaModFix/>
                </a:blip>
                <a:srcRect/>
                <a:stretch/>
              </p:blipFill>
              <p:spPr>
                <a:xfrm>
                  <a:off x="4979613" y="4139971"/>
                  <a:ext cx="785581" cy="225200"/>
                </a:xfrm>
                <a:prstGeom prst="rect">
                  <a:avLst/>
                </a:prstGeom>
                <a:noFill/>
                <a:ln>
                  <a:noFill/>
                </a:ln>
              </p:spPr>
            </p:pic>
            <p:pic>
              <p:nvPicPr>
                <p:cNvPr id="727" name="Google Shape;727;p9"/>
                <p:cNvPicPr preferRelativeResize="0"/>
                <p:nvPr/>
              </p:nvPicPr>
              <p:blipFill rotWithShape="1">
                <a:blip r:embed="rId132">
                  <a:alphaModFix/>
                </a:blip>
                <a:srcRect/>
                <a:stretch/>
              </p:blipFill>
              <p:spPr>
                <a:xfrm>
                  <a:off x="3356476" y="4623773"/>
                  <a:ext cx="620932" cy="267691"/>
                </a:xfrm>
                <a:prstGeom prst="rect">
                  <a:avLst/>
                </a:prstGeom>
                <a:noFill/>
                <a:ln>
                  <a:noFill/>
                </a:ln>
              </p:spPr>
            </p:pic>
            <p:pic>
              <p:nvPicPr>
                <p:cNvPr id="728" name="Google Shape;728;p9"/>
                <p:cNvPicPr preferRelativeResize="0"/>
                <p:nvPr/>
              </p:nvPicPr>
              <p:blipFill rotWithShape="1">
                <a:blip r:embed="rId133">
                  <a:alphaModFix/>
                </a:blip>
                <a:srcRect/>
                <a:stretch/>
              </p:blipFill>
              <p:spPr>
                <a:xfrm>
                  <a:off x="3269179" y="5149101"/>
                  <a:ext cx="958041" cy="229930"/>
                </a:xfrm>
                <a:prstGeom prst="rect">
                  <a:avLst/>
                </a:prstGeom>
                <a:noFill/>
                <a:ln>
                  <a:noFill/>
                </a:ln>
              </p:spPr>
            </p:pic>
            <p:pic>
              <p:nvPicPr>
                <p:cNvPr id="729" name="Google Shape;729;p9"/>
                <p:cNvPicPr preferRelativeResize="0"/>
                <p:nvPr/>
              </p:nvPicPr>
              <p:blipFill rotWithShape="1">
                <a:blip r:embed="rId134">
                  <a:alphaModFix/>
                </a:blip>
                <a:srcRect/>
                <a:stretch/>
              </p:blipFill>
              <p:spPr>
                <a:xfrm>
                  <a:off x="4973420" y="5655078"/>
                  <a:ext cx="797967" cy="228750"/>
                </a:xfrm>
                <a:prstGeom prst="rect">
                  <a:avLst/>
                </a:prstGeom>
                <a:noFill/>
                <a:ln>
                  <a:noFill/>
                </a:ln>
              </p:spPr>
            </p:pic>
          </p:grpSp>
          <p:grpSp>
            <p:nvGrpSpPr>
              <p:cNvPr id="730" name="Google Shape;730;p9"/>
              <p:cNvGrpSpPr/>
              <p:nvPr/>
            </p:nvGrpSpPr>
            <p:grpSpPr>
              <a:xfrm>
                <a:off x="8245922" y="3114040"/>
                <a:ext cx="1237155" cy="144000"/>
                <a:chOff x="8190085" y="3429000"/>
                <a:chExt cx="1237155" cy="144000"/>
              </a:xfrm>
            </p:grpSpPr>
            <p:sp>
              <p:nvSpPr>
                <p:cNvPr id="731" name="Google Shape;731;p9"/>
                <p:cNvSpPr/>
                <p:nvPr/>
              </p:nvSpPr>
              <p:spPr>
                <a:xfrm>
                  <a:off x="8190085" y="3429000"/>
                  <a:ext cx="144000" cy="144000"/>
                </a:xfrm>
                <a:prstGeom prst="ellipse">
                  <a:avLst/>
                </a:prstGeom>
                <a:solidFill>
                  <a:srgbClr val="FFD430"/>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2" name="Google Shape;732;p9"/>
                <p:cNvSpPr/>
                <p:nvPr/>
              </p:nvSpPr>
              <p:spPr>
                <a:xfrm>
                  <a:off x="8463374" y="3429000"/>
                  <a:ext cx="144000" cy="144000"/>
                </a:xfrm>
                <a:prstGeom prst="ellipse">
                  <a:avLst/>
                </a:prstGeom>
                <a:solidFill>
                  <a:srgbClr val="FFD430"/>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3" name="Google Shape;733;p9"/>
                <p:cNvSpPr/>
                <p:nvPr/>
              </p:nvSpPr>
              <p:spPr>
                <a:xfrm>
                  <a:off x="8736663" y="3429000"/>
                  <a:ext cx="144000" cy="144000"/>
                </a:xfrm>
                <a:prstGeom prst="ellipse">
                  <a:avLst/>
                </a:prstGeom>
                <a:solidFill>
                  <a:schemeClr val="lt1"/>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4" name="Google Shape;734;p9"/>
                <p:cNvSpPr/>
                <p:nvPr/>
              </p:nvSpPr>
              <p:spPr>
                <a:xfrm>
                  <a:off x="9009952" y="3429000"/>
                  <a:ext cx="144000" cy="144000"/>
                </a:xfrm>
                <a:prstGeom prst="ellipse">
                  <a:avLst/>
                </a:prstGeom>
                <a:solidFill>
                  <a:srgbClr val="FFD430"/>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5" name="Google Shape;735;p9"/>
                <p:cNvSpPr/>
                <p:nvPr/>
              </p:nvSpPr>
              <p:spPr>
                <a:xfrm>
                  <a:off x="9283240" y="3429000"/>
                  <a:ext cx="144000" cy="144000"/>
                </a:xfrm>
                <a:prstGeom prst="ellipse">
                  <a:avLst/>
                </a:prstGeom>
                <a:solidFill>
                  <a:srgbClr val="FFD430"/>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grpSp>
      <p:grpSp>
        <p:nvGrpSpPr>
          <p:cNvPr id="736" name="Google Shape;736;p9"/>
          <p:cNvGrpSpPr/>
          <p:nvPr/>
        </p:nvGrpSpPr>
        <p:grpSpPr>
          <a:xfrm>
            <a:off x="559826" y="2826039"/>
            <a:ext cx="9232073" cy="2955311"/>
            <a:chOff x="559826" y="2822277"/>
            <a:chExt cx="9232073" cy="2955311"/>
          </a:xfrm>
        </p:grpSpPr>
        <p:grpSp>
          <p:nvGrpSpPr>
            <p:cNvPr id="737" name="Google Shape;737;p9"/>
            <p:cNvGrpSpPr/>
            <p:nvPr/>
          </p:nvGrpSpPr>
          <p:grpSpPr>
            <a:xfrm>
              <a:off x="559826" y="2822277"/>
              <a:ext cx="2819400" cy="2944297"/>
              <a:chOff x="5096274" y="3249983"/>
              <a:chExt cx="2819400" cy="2944297"/>
            </a:xfrm>
          </p:grpSpPr>
          <p:grpSp>
            <p:nvGrpSpPr>
              <p:cNvPr id="738" name="Google Shape;738;p9"/>
              <p:cNvGrpSpPr/>
              <p:nvPr/>
            </p:nvGrpSpPr>
            <p:grpSpPr>
              <a:xfrm>
                <a:off x="5096274" y="3249983"/>
                <a:ext cx="2819400" cy="2697600"/>
                <a:chOff x="5655000" y="3731994"/>
                <a:chExt cx="2819400" cy="2697600"/>
              </a:xfrm>
            </p:grpSpPr>
            <p:sp>
              <p:nvSpPr>
                <p:cNvPr id="739" name="Google Shape;739;p9"/>
                <p:cNvSpPr/>
                <p:nvPr/>
              </p:nvSpPr>
              <p:spPr>
                <a:xfrm>
                  <a:off x="5655000" y="3731994"/>
                  <a:ext cx="2819400" cy="269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0" name="Google Shape;740;p9"/>
                <p:cNvSpPr/>
                <p:nvPr/>
              </p:nvSpPr>
              <p:spPr>
                <a:xfrm>
                  <a:off x="5806005" y="5369760"/>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1" name="Google Shape;741;p9"/>
                <p:cNvSpPr/>
                <p:nvPr/>
              </p:nvSpPr>
              <p:spPr>
                <a:xfrm>
                  <a:off x="6651166" y="5369760"/>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2" name="Google Shape;742;p9"/>
                <p:cNvSpPr/>
                <p:nvPr/>
              </p:nvSpPr>
              <p:spPr>
                <a:xfrm>
                  <a:off x="7505571" y="5369760"/>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3" name="Google Shape;743;p9"/>
                <p:cNvSpPr/>
                <p:nvPr/>
              </p:nvSpPr>
              <p:spPr>
                <a:xfrm>
                  <a:off x="5806005" y="587475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4" name="Google Shape;744;p9"/>
                <p:cNvSpPr/>
                <p:nvPr/>
              </p:nvSpPr>
              <p:spPr>
                <a:xfrm>
                  <a:off x="6651166" y="587475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5" name="Google Shape;745;p9"/>
                <p:cNvSpPr/>
                <p:nvPr/>
              </p:nvSpPr>
              <p:spPr>
                <a:xfrm>
                  <a:off x="7505571" y="587475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6" name="Google Shape;746;p9"/>
                <p:cNvSpPr/>
                <p:nvPr/>
              </p:nvSpPr>
              <p:spPr>
                <a:xfrm>
                  <a:off x="5806005" y="3839905"/>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7" name="Google Shape;747;p9"/>
                <p:cNvSpPr/>
                <p:nvPr/>
              </p:nvSpPr>
              <p:spPr>
                <a:xfrm>
                  <a:off x="6651166" y="3839905"/>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8" name="Google Shape;748;p9"/>
                <p:cNvSpPr/>
                <p:nvPr/>
              </p:nvSpPr>
              <p:spPr>
                <a:xfrm>
                  <a:off x="7505571" y="3839905"/>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9" name="Google Shape;749;p9"/>
                <p:cNvSpPr/>
                <p:nvPr/>
              </p:nvSpPr>
              <p:spPr>
                <a:xfrm>
                  <a:off x="5806005" y="4354377"/>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0" name="Google Shape;750;p9"/>
                <p:cNvSpPr/>
                <p:nvPr/>
              </p:nvSpPr>
              <p:spPr>
                <a:xfrm>
                  <a:off x="6651166" y="4354377"/>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1" name="Google Shape;751;p9"/>
                <p:cNvSpPr/>
                <p:nvPr/>
              </p:nvSpPr>
              <p:spPr>
                <a:xfrm>
                  <a:off x="7505571" y="4354377"/>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2" name="Google Shape;752;p9"/>
                <p:cNvSpPr/>
                <p:nvPr/>
              </p:nvSpPr>
              <p:spPr>
                <a:xfrm>
                  <a:off x="5806005" y="4864766"/>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3" name="Google Shape;753;p9"/>
                <p:cNvSpPr/>
                <p:nvPr/>
              </p:nvSpPr>
              <p:spPr>
                <a:xfrm>
                  <a:off x="6651166" y="4864766"/>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4" name="Google Shape;754;p9"/>
                <p:cNvSpPr/>
                <p:nvPr/>
              </p:nvSpPr>
              <p:spPr>
                <a:xfrm>
                  <a:off x="7505571" y="4864766"/>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55" name="Google Shape;755;p9"/>
                <p:cNvPicPr preferRelativeResize="0"/>
                <p:nvPr/>
              </p:nvPicPr>
              <p:blipFill rotWithShape="1">
                <a:blip r:embed="rId135">
                  <a:alphaModFix/>
                </a:blip>
                <a:srcRect/>
                <a:stretch/>
              </p:blipFill>
              <p:spPr>
                <a:xfrm>
                  <a:off x="5900828" y="3839098"/>
                  <a:ext cx="608319" cy="446101"/>
                </a:xfrm>
                <a:prstGeom prst="rect">
                  <a:avLst/>
                </a:prstGeom>
                <a:noFill/>
                <a:ln>
                  <a:noFill/>
                </a:ln>
              </p:spPr>
            </p:pic>
            <p:pic>
              <p:nvPicPr>
                <p:cNvPr id="756" name="Google Shape;756;p9"/>
                <p:cNvPicPr preferRelativeResize="0"/>
                <p:nvPr/>
              </p:nvPicPr>
              <p:blipFill rotWithShape="1">
                <a:blip r:embed="rId136">
                  <a:alphaModFix/>
                </a:blip>
                <a:srcRect/>
                <a:stretch/>
              </p:blipFill>
              <p:spPr>
                <a:xfrm>
                  <a:off x="7568499" y="3894121"/>
                  <a:ext cx="672110" cy="336055"/>
                </a:xfrm>
                <a:prstGeom prst="rect">
                  <a:avLst/>
                </a:prstGeom>
                <a:noFill/>
                <a:ln>
                  <a:noFill/>
                </a:ln>
              </p:spPr>
            </p:pic>
            <p:pic>
              <p:nvPicPr>
                <p:cNvPr id="757" name="Google Shape;757;p9"/>
                <p:cNvPicPr preferRelativeResize="0"/>
                <p:nvPr/>
              </p:nvPicPr>
              <p:blipFill rotWithShape="1">
                <a:blip r:embed="rId137">
                  <a:alphaModFix/>
                </a:blip>
                <a:srcRect/>
                <a:stretch/>
              </p:blipFill>
              <p:spPr>
                <a:xfrm>
                  <a:off x="5950734" y="4352876"/>
                  <a:ext cx="508509" cy="447487"/>
                </a:xfrm>
                <a:prstGeom prst="rect">
                  <a:avLst/>
                </a:prstGeom>
                <a:noFill/>
                <a:ln>
                  <a:noFill/>
                </a:ln>
              </p:spPr>
            </p:pic>
            <p:pic>
              <p:nvPicPr>
                <p:cNvPr id="758" name="Google Shape;758;p9"/>
                <p:cNvPicPr preferRelativeResize="0"/>
                <p:nvPr/>
              </p:nvPicPr>
              <p:blipFill rotWithShape="1">
                <a:blip r:embed="rId138">
                  <a:alphaModFix/>
                </a:blip>
                <a:srcRect/>
                <a:stretch/>
              </p:blipFill>
              <p:spPr>
                <a:xfrm>
                  <a:off x="6655511" y="4468752"/>
                  <a:ext cx="789277" cy="215735"/>
                </a:xfrm>
                <a:prstGeom prst="rect">
                  <a:avLst/>
                </a:prstGeom>
                <a:noFill/>
                <a:ln>
                  <a:noFill/>
                </a:ln>
              </p:spPr>
            </p:pic>
            <p:pic>
              <p:nvPicPr>
                <p:cNvPr id="759" name="Google Shape;759;p9"/>
                <p:cNvPicPr preferRelativeResize="0"/>
                <p:nvPr/>
              </p:nvPicPr>
              <p:blipFill rotWithShape="1">
                <a:blip r:embed="rId139">
                  <a:alphaModFix/>
                </a:blip>
                <a:srcRect/>
                <a:stretch/>
              </p:blipFill>
              <p:spPr>
                <a:xfrm>
                  <a:off x="7505571" y="4475544"/>
                  <a:ext cx="797967" cy="202151"/>
                </a:xfrm>
                <a:prstGeom prst="rect">
                  <a:avLst/>
                </a:prstGeom>
                <a:noFill/>
                <a:ln>
                  <a:noFill/>
                </a:ln>
              </p:spPr>
            </p:pic>
            <p:pic>
              <p:nvPicPr>
                <p:cNvPr id="760" name="Google Shape;760;p9"/>
                <p:cNvPicPr preferRelativeResize="0"/>
                <p:nvPr/>
              </p:nvPicPr>
              <p:blipFill rotWithShape="1">
                <a:blip r:embed="rId140">
                  <a:alphaModFix/>
                </a:blip>
                <a:srcRect/>
                <a:stretch/>
              </p:blipFill>
              <p:spPr>
                <a:xfrm>
                  <a:off x="5878946" y="4991370"/>
                  <a:ext cx="652084" cy="191278"/>
                </a:xfrm>
                <a:prstGeom prst="rect">
                  <a:avLst/>
                </a:prstGeom>
                <a:noFill/>
                <a:ln>
                  <a:noFill/>
                </a:ln>
              </p:spPr>
            </p:pic>
            <p:pic>
              <p:nvPicPr>
                <p:cNvPr id="761" name="Google Shape;761;p9"/>
                <p:cNvPicPr preferRelativeResize="0"/>
                <p:nvPr/>
              </p:nvPicPr>
              <p:blipFill rotWithShape="1">
                <a:blip r:embed="rId141">
                  <a:alphaModFix/>
                </a:blip>
                <a:srcRect/>
                <a:stretch/>
              </p:blipFill>
              <p:spPr>
                <a:xfrm>
                  <a:off x="6651743" y="4943583"/>
                  <a:ext cx="796813" cy="286853"/>
                </a:xfrm>
                <a:prstGeom prst="rect">
                  <a:avLst/>
                </a:prstGeom>
                <a:noFill/>
                <a:ln>
                  <a:noFill/>
                </a:ln>
              </p:spPr>
            </p:pic>
            <p:pic>
              <p:nvPicPr>
                <p:cNvPr id="762" name="Google Shape;762;p9"/>
                <p:cNvPicPr preferRelativeResize="0"/>
                <p:nvPr/>
              </p:nvPicPr>
              <p:blipFill rotWithShape="1">
                <a:blip r:embed="rId142">
                  <a:alphaModFix/>
                </a:blip>
                <a:srcRect/>
                <a:stretch/>
              </p:blipFill>
              <p:spPr>
                <a:xfrm>
                  <a:off x="7609300" y="4955129"/>
                  <a:ext cx="590507" cy="263760"/>
                </a:xfrm>
                <a:prstGeom prst="rect">
                  <a:avLst/>
                </a:prstGeom>
                <a:noFill/>
                <a:ln>
                  <a:noFill/>
                </a:ln>
              </p:spPr>
            </p:pic>
            <p:pic>
              <p:nvPicPr>
                <p:cNvPr id="763" name="Google Shape;763;p9"/>
                <p:cNvPicPr preferRelativeResize="0"/>
                <p:nvPr/>
              </p:nvPicPr>
              <p:blipFill rotWithShape="1">
                <a:blip r:embed="rId143">
                  <a:alphaModFix/>
                </a:blip>
                <a:srcRect/>
                <a:stretch/>
              </p:blipFill>
              <p:spPr>
                <a:xfrm>
                  <a:off x="5897277" y="5487381"/>
                  <a:ext cx="615423" cy="209244"/>
                </a:xfrm>
                <a:prstGeom prst="rect">
                  <a:avLst/>
                </a:prstGeom>
                <a:noFill/>
                <a:ln>
                  <a:noFill/>
                </a:ln>
              </p:spPr>
            </p:pic>
            <p:pic>
              <p:nvPicPr>
                <p:cNvPr id="764" name="Google Shape;764;p9"/>
                <p:cNvPicPr preferRelativeResize="0"/>
                <p:nvPr/>
              </p:nvPicPr>
              <p:blipFill rotWithShape="1">
                <a:blip r:embed="rId144">
                  <a:alphaModFix/>
                </a:blip>
                <a:srcRect/>
                <a:stretch/>
              </p:blipFill>
              <p:spPr>
                <a:xfrm>
                  <a:off x="5850917" y="5905799"/>
                  <a:ext cx="708142" cy="382396"/>
                </a:xfrm>
                <a:prstGeom prst="rect">
                  <a:avLst/>
                </a:prstGeom>
                <a:noFill/>
                <a:ln>
                  <a:noFill/>
                </a:ln>
              </p:spPr>
            </p:pic>
            <p:pic>
              <p:nvPicPr>
                <p:cNvPr id="765" name="Google Shape;765;p9"/>
                <p:cNvPicPr preferRelativeResize="0"/>
                <p:nvPr/>
              </p:nvPicPr>
              <p:blipFill rotWithShape="1">
                <a:blip r:embed="rId145">
                  <a:alphaModFix/>
                </a:blip>
                <a:srcRect/>
                <a:stretch/>
              </p:blipFill>
              <p:spPr>
                <a:xfrm>
                  <a:off x="6661621" y="5972668"/>
                  <a:ext cx="777056" cy="248657"/>
                </a:xfrm>
                <a:prstGeom prst="rect">
                  <a:avLst/>
                </a:prstGeom>
                <a:noFill/>
                <a:ln>
                  <a:noFill/>
                </a:ln>
              </p:spPr>
            </p:pic>
            <p:pic>
              <p:nvPicPr>
                <p:cNvPr id="766" name="Google Shape;766;p9"/>
                <p:cNvPicPr preferRelativeResize="0"/>
                <p:nvPr/>
              </p:nvPicPr>
              <p:blipFill rotWithShape="1">
                <a:blip r:embed="rId146">
                  <a:alphaModFix/>
                </a:blip>
                <a:srcRect/>
                <a:stretch/>
              </p:blipFill>
              <p:spPr>
                <a:xfrm>
                  <a:off x="6592120" y="5460701"/>
                  <a:ext cx="916059" cy="262603"/>
                </a:xfrm>
                <a:prstGeom prst="rect">
                  <a:avLst/>
                </a:prstGeom>
                <a:noFill/>
                <a:ln>
                  <a:noFill/>
                </a:ln>
              </p:spPr>
            </p:pic>
            <p:pic>
              <p:nvPicPr>
                <p:cNvPr id="767" name="Google Shape;767;p9"/>
                <p:cNvPicPr preferRelativeResize="0"/>
                <p:nvPr/>
              </p:nvPicPr>
              <p:blipFill rotWithShape="1">
                <a:blip r:embed="rId147">
                  <a:alphaModFix/>
                </a:blip>
                <a:srcRect/>
                <a:stretch/>
              </p:blipFill>
              <p:spPr>
                <a:xfrm>
                  <a:off x="7509354" y="5426019"/>
                  <a:ext cx="790400" cy="331968"/>
                </a:xfrm>
                <a:prstGeom prst="rect">
                  <a:avLst/>
                </a:prstGeom>
                <a:noFill/>
                <a:ln>
                  <a:noFill/>
                </a:ln>
              </p:spPr>
            </p:pic>
            <p:pic>
              <p:nvPicPr>
                <p:cNvPr id="768" name="Google Shape;768;p9"/>
                <p:cNvPicPr preferRelativeResize="0"/>
                <p:nvPr/>
              </p:nvPicPr>
              <p:blipFill rotWithShape="1">
                <a:blip r:embed="rId148">
                  <a:alphaModFix/>
                </a:blip>
                <a:srcRect l="11159" r="11159"/>
                <a:stretch/>
              </p:blipFill>
              <p:spPr>
                <a:xfrm>
                  <a:off x="6651166" y="3959424"/>
                  <a:ext cx="797967" cy="205448"/>
                </a:xfrm>
                <a:prstGeom prst="rect">
                  <a:avLst/>
                </a:prstGeom>
                <a:noFill/>
                <a:ln>
                  <a:noFill/>
                </a:ln>
              </p:spPr>
            </p:pic>
            <p:pic>
              <p:nvPicPr>
                <p:cNvPr id="769" name="Google Shape;769;p9"/>
                <p:cNvPicPr preferRelativeResize="0"/>
                <p:nvPr/>
              </p:nvPicPr>
              <p:blipFill rotWithShape="1">
                <a:blip r:embed="rId149">
                  <a:alphaModFix/>
                </a:blip>
                <a:srcRect/>
                <a:stretch/>
              </p:blipFill>
              <p:spPr>
                <a:xfrm>
                  <a:off x="7514848" y="5917732"/>
                  <a:ext cx="779412" cy="358529"/>
                </a:xfrm>
                <a:prstGeom prst="rect">
                  <a:avLst/>
                </a:prstGeom>
                <a:noFill/>
                <a:ln>
                  <a:noFill/>
                </a:ln>
              </p:spPr>
            </p:pic>
          </p:grpSp>
          <p:grpSp>
            <p:nvGrpSpPr>
              <p:cNvPr id="770" name="Google Shape;770;p9"/>
              <p:cNvGrpSpPr/>
              <p:nvPr/>
            </p:nvGrpSpPr>
            <p:grpSpPr>
              <a:xfrm>
                <a:off x="5887397" y="6050280"/>
                <a:ext cx="1237155" cy="144000"/>
                <a:chOff x="5887397" y="6050280"/>
                <a:chExt cx="1237155" cy="144000"/>
              </a:xfrm>
            </p:grpSpPr>
            <p:sp>
              <p:nvSpPr>
                <p:cNvPr id="771" name="Google Shape;771;p9"/>
                <p:cNvSpPr/>
                <p:nvPr/>
              </p:nvSpPr>
              <p:spPr>
                <a:xfrm>
                  <a:off x="5887397" y="6050280"/>
                  <a:ext cx="144000" cy="144000"/>
                </a:xfrm>
                <a:prstGeom prst="ellipse">
                  <a:avLst/>
                </a:prstGeom>
                <a:solidFill>
                  <a:srgbClr val="0049A8"/>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2" name="Google Shape;772;p9"/>
                <p:cNvSpPr/>
                <p:nvPr/>
              </p:nvSpPr>
              <p:spPr>
                <a:xfrm>
                  <a:off x="6160686" y="6050280"/>
                  <a:ext cx="144000" cy="144000"/>
                </a:xfrm>
                <a:prstGeom prst="ellipse">
                  <a:avLst/>
                </a:prstGeom>
                <a:solidFill>
                  <a:srgbClr val="0049A8"/>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3" name="Google Shape;773;p9"/>
                <p:cNvSpPr/>
                <p:nvPr/>
              </p:nvSpPr>
              <p:spPr>
                <a:xfrm>
                  <a:off x="6433975" y="6050280"/>
                  <a:ext cx="144000" cy="144000"/>
                </a:xfrm>
                <a:prstGeom prst="ellipse">
                  <a:avLst/>
                </a:prstGeom>
                <a:solidFill>
                  <a:srgbClr val="0049A8"/>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4" name="Google Shape;774;p9"/>
                <p:cNvSpPr/>
                <p:nvPr/>
              </p:nvSpPr>
              <p:spPr>
                <a:xfrm>
                  <a:off x="6707264" y="6050280"/>
                  <a:ext cx="144000" cy="144000"/>
                </a:xfrm>
                <a:prstGeom prst="ellipse">
                  <a:avLst/>
                </a:prstGeom>
                <a:solidFill>
                  <a:schemeClr val="lt1"/>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5" name="Google Shape;775;p9"/>
                <p:cNvSpPr/>
                <p:nvPr/>
              </p:nvSpPr>
              <p:spPr>
                <a:xfrm>
                  <a:off x="6980552" y="6050280"/>
                  <a:ext cx="144000" cy="144000"/>
                </a:xfrm>
                <a:prstGeom prst="ellipse">
                  <a:avLst/>
                </a:prstGeom>
                <a:solidFill>
                  <a:srgbClr val="0049A8"/>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grpSp>
          <p:nvGrpSpPr>
            <p:cNvPr id="776" name="Google Shape;776;p9"/>
            <p:cNvGrpSpPr/>
            <p:nvPr/>
          </p:nvGrpSpPr>
          <p:grpSpPr>
            <a:xfrm>
              <a:off x="6972499" y="2928492"/>
              <a:ext cx="2819400" cy="2849096"/>
              <a:chOff x="4652249" y="3810863"/>
              <a:chExt cx="2819400" cy="2849096"/>
            </a:xfrm>
          </p:grpSpPr>
          <p:grpSp>
            <p:nvGrpSpPr>
              <p:cNvPr id="777" name="Google Shape;777;p9"/>
              <p:cNvGrpSpPr/>
              <p:nvPr/>
            </p:nvGrpSpPr>
            <p:grpSpPr>
              <a:xfrm>
                <a:off x="4652249" y="3810863"/>
                <a:ext cx="2819400" cy="2697678"/>
                <a:chOff x="6215969" y="3314048"/>
                <a:chExt cx="2819400" cy="2697678"/>
              </a:xfrm>
            </p:grpSpPr>
            <p:sp>
              <p:nvSpPr>
                <p:cNvPr id="778" name="Google Shape;778;p9"/>
                <p:cNvSpPr/>
                <p:nvPr/>
              </p:nvSpPr>
              <p:spPr>
                <a:xfrm>
                  <a:off x="6215969" y="3314048"/>
                  <a:ext cx="2819400" cy="26976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9" name="Google Shape;779;p9"/>
                <p:cNvSpPr/>
                <p:nvPr/>
              </p:nvSpPr>
              <p:spPr>
                <a:xfrm>
                  <a:off x="6372867" y="343935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0" name="Google Shape;780;p9"/>
                <p:cNvSpPr/>
                <p:nvPr/>
              </p:nvSpPr>
              <p:spPr>
                <a:xfrm>
                  <a:off x="7230418" y="343935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1" name="Google Shape;781;p9"/>
                <p:cNvSpPr/>
                <p:nvPr/>
              </p:nvSpPr>
              <p:spPr>
                <a:xfrm>
                  <a:off x="8088794" y="343935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2" name="Google Shape;782;p9"/>
                <p:cNvSpPr/>
                <p:nvPr/>
              </p:nvSpPr>
              <p:spPr>
                <a:xfrm>
                  <a:off x="6372867" y="393269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3" name="Google Shape;783;p9"/>
                <p:cNvSpPr/>
                <p:nvPr/>
              </p:nvSpPr>
              <p:spPr>
                <a:xfrm>
                  <a:off x="7230418" y="393269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4" name="Google Shape;784;p9"/>
                <p:cNvSpPr/>
                <p:nvPr/>
              </p:nvSpPr>
              <p:spPr>
                <a:xfrm>
                  <a:off x="8088794" y="393269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5" name="Google Shape;785;p9"/>
                <p:cNvSpPr/>
                <p:nvPr/>
              </p:nvSpPr>
              <p:spPr>
                <a:xfrm>
                  <a:off x="6372867" y="4437739"/>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6" name="Google Shape;786;p9"/>
                <p:cNvSpPr/>
                <p:nvPr/>
              </p:nvSpPr>
              <p:spPr>
                <a:xfrm>
                  <a:off x="7230418" y="4437739"/>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7" name="Google Shape;787;p9"/>
                <p:cNvSpPr/>
                <p:nvPr/>
              </p:nvSpPr>
              <p:spPr>
                <a:xfrm>
                  <a:off x="8088794" y="4437739"/>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8" name="Google Shape;788;p9"/>
                <p:cNvSpPr/>
                <p:nvPr/>
              </p:nvSpPr>
              <p:spPr>
                <a:xfrm>
                  <a:off x="6372867" y="4944187"/>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9" name="Google Shape;789;p9"/>
                <p:cNvSpPr/>
                <p:nvPr/>
              </p:nvSpPr>
              <p:spPr>
                <a:xfrm>
                  <a:off x="7230418" y="4944187"/>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0" name="Google Shape;790;p9"/>
                <p:cNvSpPr/>
                <p:nvPr/>
              </p:nvSpPr>
              <p:spPr>
                <a:xfrm>
                  <a:off x="8088794" y="4944187"/>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1" name="Google Shape;791;p9"/>
                <p:cNvSpPr/>
                <p:nvPr/>
              </p:nvSpPr>
              <p:spPr>
                <a:xfrm>
                  <a:off x="6372867" y="544957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2" name="Google Shape;792;p9"/>
                <p:cNvSpPr/>
                <p:nvPr/>
              </p:nvSpPr>
              <p:spPr>
                <a:xfrm>
                  <a:off x="7230418" y="544957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3" name="Google Shape;793;p9"/>
                <p:cNvSpPr/>
                <p:nvPr/>
              </p:nvSpPr>
              <p:spPr>
                <a:xfrm>
                  <a:off x="8088794" y="5449574"/>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94" name="Google Shape;794;p9"/>
                <p:cNvPicPr preferRelativeResize="0"/>
                <p:nvPr/>
              </p:nvPicPr>
              <p:blipFill rotWithShape="1">
                <a:blip r:embed="rId150">
                  <a:alphaModFix/>
                </a:blip>
                <a:srcRect/>
                <a:stretch/>
              </p:blipFill>
              <p:spPr>
                <a:xfrm>
                  <a:off x="6475133" y="3505326"/>
                  <a:ext cx="593435" cy="312542"/>
                </a:xfrm>
                <a:prstGeom prst="rect">
                  <a:avLst/>
                </a:prstGeom>
                <a:noFill/>
                <a:ln>
                  <a:noFill/>
                </a:ln>
              </p:spPr>
            </p:pic>
            <p:pic>
              <p:nvPicPr>
                <p:cNvPr id="795" name="Google Shape;795;p9"/>
                <p:cNvPicPr preferRelativeResize="0"/>
                <p:nvPr/>
              </p:nvPicPr>
              <p:blipFill rotWithShape="1">
                <a:blip r:embed="rId151">
                  <a:alphaModFix/>
                </a:blip>
                <a:srcRect/>
                <a:stretch/>
              </p:blipFill>
              <p:spPr>
                <a:xfrm>
                  <a:off x="7233904" y="3996736"/>
                  <a:ext cx="790994" cy="316397"/>
                </a:xfrm>
                <a:prstGeom prst="rect">
                  <a:avLst/>
                </a:prstGeom>
                <a:noFill/>
                <a:ln>
                  <a:noFill/>
                </a:ln>
              </p:spPr>
            </p:pic>
            <p:pic>
              <p:nvPicPr>
                <p:cNvPr id="796" name="Google Shape;796;p9"/>
                <p:cNvPicPr preferRelativeResize="0"/>
                <p:nvPr/>
              </p:nvPicPr>
              <p:blipFill rotWithShape="1">
                <a:blip r:embed="rId152">
                  <a:alphaModFix/>
                </a:blip>
                <a:srcRect/>
                <a:stretch/>
              </p:blipFill>
              <p:spPr>
                <a:xfrm>
                  <a:off x="7230418" y="5078654"/>
                  <a:ext cx="797967" cy="175552"/>
                </a:xfrm>
                <a:prstGeom prst="rect">
                  <a:avLst/>
                </a:prstGeom>
                <a:noFill/>
                <a:ln>
                  <a:noFill/>
                </a:ln>
              </p:spPr>
            </p:pic>
            <p:pic>
              <p:nvPicPr>
                <p:cNvPr id="797" name="Google Shape;797;p9"/>
                <p:cNvPicPr preferRelativeResize="0"/>
                <p:nvPr/>
              </p:nvPicPr>
              <p:blipFill rotWithShape="1">
                <a:blip r:embed="rId153">
                  <a:alphaModFix/>
                </a:blip>
                <a:srcRect/>
                <a:stretch/>
              </p:blipFill>
              <p:spPr>
                <a:xfrm>
                  <a:off x="6428616" y="5557406"/>
                  <a:ext cx="686468" cy="228822"/>
                </a:xfrm>
                <a:prstGeom prst="rect">
                  <a:avLst/>
                </a:prstGeom>
                <a:noFill/>
                <a:ln>
                  <a:noFill/>
                </a:ln>
              </p:spPr>
            </p:pic>
            <p:pic>
              <p:nvPicPr>
                <p:cNvPr id="798" name="Google Shape;798;p9"/>
                <p:cNvPicPr preferRelativeResize="0"/>
                <p:nvPr/>
              </p:nvPicPr>
              <p:blipFill rotWithShape="1">
                <a:blip r:embed="rId154">
                  <a:alphaModFix/>
                </a:blip>
                <a:srcRect/>
                <a:stretch/>
              </p:blipFill>
              <p:spPr>
                <a:xfrm>
                  <a:off x="6372867" y="4005981"/>
                  <a:ext cx="797967" cy="297907"/>
                </a:xfrm>
                <a:prstGeom prst="rect">
                  <a:avLst/>
                </a:prstGeom>
                <a:noFill/>
                <a:ln>
                  <a:noFill/>
                </a:ln>
              </p:spPr>
            </p:pic>
            <p:pic>
              <p:nvPicPr>
                <p:cNvPr id="799" name="Google Shape;799;p9"/>
                <p:cNvPicPr preferRelativeResize="0"/>
                <p:nvPr/>
              </p:nvPicPr>
              <p:blipFill rotWithShape="1">
                <a:blip r:embed="rId155">
                  <a:alphaModFix/>
                </a:blip>
                <a:srcRect/>
                <a:stretch/>
              </p:blipFill>
              <p:spPr>
                <a:xfrm>
                  <a:off x="8088794" y="4043220"/>
                  <a:ext cx="797967" cy="223430"/>
                </a:xfrm>
                <a:prstGeom prst="rect">
                  <a:avLst/>
                </a:prstGeom>
                <a:noFill/>
                <a:ln>
                  <a:noFill/>
                </a:ln>
              </p:spPr>
            </p:pic>
            <p:pic>
              <p:nvPicPr>
                <p:cNvPr id="800" name="Google Shape;800;p9"/>
                <p:cNvPicPr preferRelativeResize="0"/>
                <p:nvPr/>
              </p:nvPicPr>
              <p:blipFill rotWithShape="1">
                <a:blip r:embed="rId156">
                  <a:alphaModFix/>
                </a:blip>
                <a:srcRect/>
                <a:stretch/>
              </p:blipFill>
              <p:spPr>
                <a:xfrm>
                  <a:off x="6372867" y="4540287"/>
                  <a:ext cx="797966" cy="239390"/>
                </a:xfrm>
                <a:prstGeom prst="rect">
                  <a:avLst/>
                </a:prstGeom>
                <a:noFill/>
                <a:ln>
                  <a:noFill/>
                </a:ln>
              </p:spPr>
            </p:pic>
            <p:pic>
              <p:nvPicPr>
                <p:cNvPr id="801" name="Google Shape;801;p9"/>
                <p:cNvPicPr preferRelativeResize="0"/>
                <p:nvPr/>
              </p:nvPicPr>
              <p:blipFill rotWithShape="1">
                <a:blip r:embed="rId157">
                  <a:alphaModFix/>
                </a:blip>
                <a:srcRect/>
                <a:stretch/>
              </p:blipFill>
              <p:spPr>
                <a:xfrm>
                  <a:off x="7229928" y="4556119"/>
                  <a:ext cx="798946" cy="207726"/>
                </a:xfrm>
                <a:prstGeom prst="rect">
                  <a:avLst/>
                </a:prstGeom>
                <a:noFill/>
                <a:ln>
                  <a:noFill/>
                </a:ln>
              </p:spPr>
            </p:pic>
            <p:pic>
              <p:nvPicPr>
                <p:cNvPr id="802" name="Google Shape;802;p9"/>
                <p:cNvPicPr preferRelativeResize="0"/>
                <p:nvPr/>
              </p:nvPicPr>
              <p:blipFill rotWithShape="1">
                <a:blip r:embed="rId158">
                  <a:alphaModFix/>
                </a:blip>
                <a:srcRect/>
                <a:stretch/>
              </p:blipFill>
              <p:spPr>
                <a:xfrm>
                  <a:off x="8094985" y="5114058"/>
                  <a:ext cx="785584" cy="104744"/>
                </a:xfrm>
                <a:prstGeom prst="rect">
                  <a:avLst/>
                </a:prstGeom>
                <a:noFill/>
                <a:ln>
                  <a:noFill/>
                </a:ln>
              </p:spPr>
            </p:pic>
            <p:pic>
              <p:nvPicPr>
                <p:cNvPr id="803" name="Google Shape;803;p9"/>
                <p:cNvPicPr preferRelativeResize="0"/>
                <p:nvPr/>
              </p:nvPicPr>
              <p:blipFill rotWithShape="1">
                <a:blip r:embed="rId159">
                  <a:alphaModFix/>
                </a:blip>
                <a:srcRect/>
                <a:stretch/>
              </p:blipFill>
              <p:spPr>
                <a:xfrm>
                  <a:off x="7230418" y="5533503"/>
                  <a:ext cx="797967" cy="276628"/>
                </a:xfrm>
                <a:prstGeom prst="rect">
                  <a:avLst/>
                </a:prstGeom>
                <a:noFill/>
                <a:ln>
                  <a:noFill/>
                </a:ln>
              </p:spPr>
            </p:pic>
            <p:pic>
              <p:nvPicPr>
                <p:cNvPr id="804" name="Google Shape;804;p9"/>
                <p:cNvPicPr preferRelativeResize="0"/>
                <p:nvPr/>
              </p:nvPicPr>
              <p:blipFill rotWithShape="1">
                <a:blip r:embed="rId160">
                  <a:alphaModFix/>
                </a:blip>
                <a:srcRect/>
                <a:stretch/>
              </p:blipFill>
              <p:spPr>
                <a:xfrm>
                  <a:off x="7407158" y="3439354"/>
                  <a:ext cx="444487" cy="444487"/>
                </a:xfrm>
                <a:prstGeom prst="rect">
                  <a:avLst/>
                </a:prstGeom>
                <a:noFill/>
                <a:ln>
                  <a:noFill/>
                </a:ln>
              </p:spPr>
            </p:pic>
            <p:pic>
              <p:nvPicPr>
                <p:cNvPr id="805" name="Google Shape;805;p9"/>
                <p:cNvPicPr preferRelativeResize="0"/>
                <p:nvPr/>
              </p:nvPicPr>
              <p:blipFill rotWithShape="1">
                <a:blip r:embed="rId161">
                  <a:alphaModFix/>
                </a:blip>
                <a:srcRect/>
                <a:stretch/>
              </p:blipFill>
              <p:spPr>
                <a:xfrm>
                  <a:off x="8172921" y="3478980"/>
                  <a:ext cx="629713" cy="365233"/>
                </a:xfrm>
                <a:prstGeom prst="rect">
                  <a:avLst/>
                </a:prstGeom>
                <a:noFill/>
                <a:ln>
                  <a:noFill/>
                </a:ln>
              </p:spPr>
            </p:pic>
            <p:pic>
              <p:nvPicPr>
                <p:cNvPr id="806" name="Google Shape;806;p9"/>
                <p:cNvPicPr preferRelativeResize="0"/>
                <p:nvPr/>
              </p:nvPicPr>
              <p:blipFill rotWithShape="1">
                <a:blip r:embed="rId162">
                  <a:alphaModFix/>
                </a:blip>
                <a:srcRect/>
                <a:stretch/>
              </p:blipFill>
              <p:spPr>
                <a:xfrm>
                  <a:off x="8088794" y="4492409"/>
                  <a:ext cx="797966" cy="335146"/>
                </a:xfrm>
                <a:prstGeom prst="rect">
                  <a:avLst/>
                </a:prstGeom>
                <a:noFill/>
                <a:ln>
                  <a:noFill/>
                </a:ln>
              </p:spPr>
            </p:pic>
            <p:pic>
              <p:nvPicPr>
                <p:cNvPr id="807" name="Google Shape;807;p9"/>
                <p:cNvPicPr preferRelativeResize="0"/>
                <p:nvPr/>
              </p:nvPicPr>
              <p:blipFill rotWithShape="1">
                <a:blip r:embed="rId163">
                  <a:alphaModFix/>
                </a:blip>
                <a:srcRect/>
                <a:stretch/>
              </p:blipFill>
              <p:spPr>
                <a:xfrm>
                  <a:off x="6372154" y="5022540"/>
                  <a:ext cx="799391" cy="287781"/>
                </a:xfrm>
                <a:prstGeom prst="rect">
                  <a:avLst/>
                </a:prstGeom>
                <a:noFill/>
                <a:ln>
                  <a:noFill/>
                </a:ln>
              </p:spPr>
            </p:pic>
            <p:pic>
              <p:nvPicPr>
                <p:cNvPr id="808" name="Google Shape;808;p9"/>
                <p:cNvPicPr preferRelativeResize="0"/>
                <p:nvPr/>
              </p:nvPicPr>
              <p:blipFill rotWithShape="1">
                <a:blip r:embed="rId164">
                  <a:alphaModFix/>
                </a:blip>
                <a:srcRect/>
                <a:stretch/>
              </p:blipFill>
              <p:spPr>
                <a:xfrm>
                  <a:off x="8094305" y="5595746"/>
                  <a:ext cx="786945" cy="152142"/>
                </a:xfrm>
                <a:prstGeom prst="rect">
                  <a:avLst/>
                </a:prstGeom>
                <a:noFill/>
                <a:ln>
                  <a:noFill/>
                </a:ln>
              </p:spPr>
            </p:pic>
          </p:grpSp>
          <p:grpSp>
            <p:nvGrpSpPr>
              <p:cNvPr id="809" name="Google Shape;809;p9"/>
              <p:cNvGrpSpPr/>
              <p:nvPr/>
            </p:nvGrpSpPr>
            <p:grpSpPr>
              <a:xfrm>
                <a:off x="5443372" y="6515959"/>
                <a:ext cx="1237155" cy="144000"/>
                <a:chOff x="5481261" y="6515959"/>
                <a:chExt cx="1237155" cy="144000"/>
              </a:xfrm>
            </p:grpSpPr>
            <p:sp>
              <p:nvSpPr>
                <p:cNvPr id="810" name="Google Shape;810;p9"/>
                <p:cNvSpPr/>
                <p:nvPr/>
              </p:nvSpPr>
              <p:spPr>
                <a:xfrm>
                  <a:off x="5481261" y="6515959"/>
                  <a:ext cx="144000" cy="144000"/>
                </a:xfrm>
                <a:prstGeom prst="ellipse">
                  <a:avLst/>
                </a:prstGeom>
                <a:solidFill>
                  <a:srgbClr val="FFD430"/>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1" name="Google Shape;811;p9"/>
                <p:cNvSpPr/>
                <p:nvPr/>
              </p:nvSpPr>
              <p:spPr>
                <a:xfrm>
                  <a:off x="5754550" y="6515959"/>
                  <a:ext cx="144000" cy="144000"/>
                </a:xfrm>
                <a:prstGeom prst="ellipse">
                  <a:avLst/>
                </a:prstGeom>
                <a:solidFill>
                  <a:srgbClr val="FFD430"/>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2" name="Google Shape;812;p9"/>
                <p:cNvSpPr/>
                <p:nvPr/>
              </p:nvSpPr>
              <p:spPr>
                <a:xfrm>
                  <a:off x="6027839" y="6515959"/>
                  <a:ext cx="144000" cy="144000"/>
                </a:xfrm>
                <a:prstGeom prst="ellipse">
                  <a:avLst/>
                </a:prstGeom>
                <a:solidFill>
                  <a:srgbClr val="FFD430"/>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3" name="Google Shape;813;p9"/>
                <p:cNvSpPr/>
                <p:nvPr/>
              </p:nvSpPr>
              <p:spPr>
                <a:xfrm>
                  <a:off x="6301128" y="6515959"/>
                  <a:ext cx="144000" cy="144000"/>
                </a:xfrm>
                <a:prstGeom prst="ellipse">
                  <a:avLst/>
                </a:prstGeom>
                <a:solidFill>
                  <a:schemeClr val="lt1"/>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4" name="Google Shape;814;p9"/>
                <p:cNvSpPr/>
                <p:nvPr/>
              </p:nvSpPr>
              <p:spPr>
                <a:xfrm>
                  <a:off x="6574416" y="6515959"/>
                  <a:ext cx="144000" cy="144000"/>
                </a:xfrm>
                <a:prstGeom prst="ellipse">
                  <a:avLst/>
                </a:prstGeom>
                <a:solidFill>
                  <a:srgbClr val="FFD430"/>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grpSp>
      <p:grpSp>
        <p:nvGrpSpPr>
          <p:cNvPr id="815" name="Google Shape;815;p9"/>
          <p:cNvGrpSpPr/>
          <p:nvPr/>
        </p:nvGrpSpPr>
        <p:grpSpPr>
          <a:xfrm>
            <a:off x="559825" y="2826098"/>
            <a:ext cx="2819400" cy="2568385"/>
            <a:chOff x="8865088" y="3731994"/>
            <a:chExt cx="2819400" cy="2697600"/>
          </a:xfrm>
        </p:grpSpPr>
        <p:sp>
          <p:nvSpPr>
            <p:cNvPr id="816" name="Google Shape;816;p9"/>
            <p:cNvSpPr/>
            <p:nvPr/>
          </p:nvSpPr>
          <p:spPr>
            <a:xfrm>
              <a:off x="8865088" y="3731994"/>
              <a:ext cx="2819400" cy="269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7" name="Google Shape;817;p9"/>
            <p:cNvSpPr/>
            <p:nvPr/>
          </p:nvSpPr>
          <p:spPr>
            <a:xfrm>
              <a:off x="9015107" y="5367416"/>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8" name="Google Shape;818;p9"/>
            <p:cNvSpPr/>
            <p:nvPr/>
          </p:nvSpPr>
          <p:spPr>
            <a:xfrm>
              <a:off x="9875283" y="5367416"/>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9" name="Google Shape;819;p9"/>
            <p:cNvSpPr/>
            <p:nvPr/>
          </p:nvSpPr>
          <p:spPr>
            <a:xfrm>
              <a:off x="10727131" y="5367416"/>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0" name="Google Shape;820;p9"/>
            <p:cNvSpPr/>
            <p:nvPr/>
          </p:nvSpPr>
          <p:spPr>
            <a:xfrm>
              <a:off x="9015107" y="5873947"/>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1" name="Google Shape;821;p9"/>
            <p:cNvSpPr/>
            <p:nvPr/>
          </p:nvSpPr>
          <p:spPr>
            <a:xfrm>
              <a:off x="9875283" y="5873947"/>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2" name="Google Shape;822;p9"/>
            <p:cNvSpPr/>
            <p:nvPr/>
          </p:nvSpPr>
          <p:spPr>
            <a:xfrm>
              <a:off x="10727131" y="5873947"/>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3" name="Google Shape;823;p9"/>
            <p:cNvSpPr/>
            <p:nvPr/>
          </p:nvSpPr>
          <p:spPr>
            <a:xfrm>
              <a:off x="9015107" y="3847858"/>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4" name="Google Shape;824;p9"/>
            <p:cNvSpPr/>
            <p:nvPr/>
          </p:nvSpPr>
          <p:spPr>
            <a:xfrm>
              <a:off x="9875283" y="3847858"/>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5" name="Google Shape;825;p9"/>
            <p:cNvSpPr/>
            <p:nvPr/>
          </p:nvSpPr>
          <p:spPr>
            <a:xfrm>
              <a:off x="10727131" y="3847858"/>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6" name="Google Shape;826;p9"/>
            <p:cNvSpPr/>
            <p:nvPr/>
          </p:nvSpPr>
          <p:spPr>
            <a:xfrm>
              <a:off x="9015107" y="435891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7" name="Google Shape;827;p9"/>
            <p:cNvSpPr/>
            <p:nvPr/>
          </p:nvSpPr>
          <p:spPr>
            <a:xfrm>
              <a:off x="9875283" y="435891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8" name="Google Shape;828;p9"/>
            <p:cNvSpPr/>
            <p:nvPr/>
          </p:nvSpPr>
          <p:spPr>
            <a:xfrm>
              <a:off x="10727131" y="435891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9" name="Google Shape;829;p9"/>
            <p:cNvSpPr/>
            <p:nvPr/>
          </p:nvSpPr>
          <p:spPr>
            <a:xfrm>
              <a:off x="9015107" y="4863959"/>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0" name="Google Shape;830;p9"/>
            <p:cNvSpPr/>
            <p:nvPr/>
          </p:nvSpPr>
          <p:spPr>
            <a:xfrm>
              <a:off x="9875283" y="4863959"/>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1" name="Google Shape;831;p9"/>
            <p:cNvSpPr/>
            <p:nvPr/>
          </p:nvSpPr>
          <p:spPr>
            <a:xfrm>
              <a:off x="10727131" y="4863959"/>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32" name="Google Shape;832;p9"/>
            <p:cNvPicPr preferRelativeResize="0"/>
            <p:nvPr/>
          </p:nvPicPr>
          <p:blipFill rotWithShape="1">
            <a:blip r:embed="rId165">
              <a:alphaModFix/>
            </a:blip>
            <a:srcRect/>
            <a:stretch/>
          </p:blipFill>
          <p:spPr>
            <a:xfrm>
              <a:off x="9183445" y="3850220"/>
              <a:ext cx="461289" cy="439763"/>
            </a:xfrm>
            <a:prstGeom prst="rect">
              <a:avLst/>
            </a:prstGeom>
            <a:noFill/>
            <a:ln>
              <a:noFill/>
            </a:ln>
          </p:spPr>
        </p:pic>
        <p:pic>
          <p:nvPicPr>
            <p:cNvPr id="833" name="Google Shape;833;p9"/>
            <p:cNvPicPr preferRelativeResize="0"/>
            <p:nvPr/>
          </p:nvPicPr>
          <p:blipFill rotWithShape="1">
            <a:blip r:embed="rId166">
              <a:alphaModFix/>
            </a:blip>
            <a:srcRect/>
            <a:stretch/>
          </p:blipFill>
          <p:spPr>
            <a:xfrm>
              <a:off x="9975213" y="3894657"/>
              <a:ext cx="598106" cy="350888"/>
            </a:xfrm>
            <a:prstGeom prst="rect">
              <a:avLst/>
            </a:prstGeom>
            <a:noFill/>
            <a:ln>
              <a:noFill/>
            </a:ln>
          </p:spPr>
        </p:pic>
        <p:pic>
          <p:nvPicPr>
            <p:cNvPr id="834" name="Google Shape;834;p9"/>
            <p:cNvPicPr preferRelativeResize="0"/>
            <p:nvPr/>
          </p:nvPicPr>
          <p:blipFill rotWithShape="1">
            <a:blip r:embed="rId167">
              <a:alphaModFix/>
            </a:blip>
            <a:srcRect/>
            <a:stretch/>
          </p:blipFill>
          <p:spPr>
            <a:xfrm>
              <a:off x="10790766" y="4014210"/>
              <a:ext cx="670696" cy="111782"/>
            </a:xfrm>
            <a:prstGeom prst="rect">
              <a:avLst/>
            </a:prstGeom>
            <a:noFill/>
            <a:ln>
              <a:noFill/>
            </a:ln>
          </p:spPr>
        </p:pic>
        <p:pic>
          <p:nvPicPr>
            <p:cNvPr id="835" name="Google Shape;835;p9"/>
            <p:cNvPicPr preferRelativeResize="0"/>
            <p:nvPr/>
          </p:nvPicPr>
          <p:blipFill rotWithShape="1">
            <a:blip r:embed="rId168">
              <a:alphaModFix/>
            </a:blip>
            <a:srcRect/>
            <a:stretch/>
          </p:blipFill>
          <p:spPr>
            <a:xfrm>
              <a:off x="9010670" y="4411719"/>
              <a:ext cx="806840" cy="338872"/>
            </a:xfrm>
            <a:prstGeom prst="rect">
              <a:avLst/>
            </a:prstGeom>
            <a:noFill/>
            <a:ln>
              <a:noFill/>
            </a:ln>
          </p:spPr>
        </p:pic>
        <p:pic>
          <p:nvPicPr>
            <p:cNvPr id="836" name="Google Shape;836;p9"/>
            <p:cNvPicPr preferRelativeResize="0"/>
            <p:nvPr/>
          </p:nvPicPr>
          <p:blipFill rotWithShape="1">
            <a:blip r:embed="rId169">
              <a:alphaModFix/>
            </a:blip>
            <a:srcRect/>
            <a:stretch/>
          </p:blipFill>
          <p:spPr>
            <a:xfrm>
              <a:off x="9876197" y="4390082"/>
              <a:ext cx="796137" cy="382146"/>
            </a:xfrm>
            <a:prstGeom prst="rect">
              <a:avLst/>
            </a:prstGeom>
            <a:noFill/>
            <a:ln>
              <a:noFill/>
            </a:ln>
          </p:spPr>
        </p:pic>
        <p:pic>
          <p:nvPicPr>
            <p:cNvPr id="837" name="Google Shape;837;p9"/>
            <p:cNvPicPr preferRelativeResize="0"/>
            <p:nvPr/>
          </p:nvPicPr>
          <p:blipFill rotWithShape="1">
            <a:blip r:embed="rId170">
              <a:alphaModFix/>
            </a:blip>
            <a:srcRect/>
            <a:stretch/>
          </p:blipFill>
          <p:spPr>
            <a:xfrm>
              <a:off x="10827632" y="4392116"/>
              <a:ext cx="596965" cy="378077"/>
            </a:xfrm>
            <a:prstGeom prst="rect">
              <a:avLst/>
            </a:prstGeom>
            <a:noFill/>
            <a:ln>
              <a:noFill/>
            </a:ln>
          </p:spPr>
        </p:pic>
        <p:pic>
          <p:nvPicPr>
            <p:cNvPr id="838" name="Google Shape;838;p9"/>
            <p:cNvPicPr preferRelativeResize="0"/>
            <p:nvPr/>
          </p:nvPicPr>
          <p:blipFill rotWithShape="1">
            <a:blip r:embed="rId171">
              <a:alphaModFix/>
            </a:blip>
            <a:srcRect/>
            <a:stretch/>
          </p:blipFill>
          <p:spPr>
            <a:xfrm>
              <a:off x="9014127" y="4947548"/>
              <a:ext cx="799926" cy="277308"/>
            </a:xfrm>
            <a:prstGeom prst="rect">
              <a:avLst/>
            </a:prstGeom>
            <a:noFill/>
            <a:ln>
              <a:noFill/>
            </a:ln>
          </p:spPr>
        </p:pic>
        <p:pic>
          <p:nvPicPr>
            <p:cNvPr id="839" name="Google Shape;839;p9"/>
            <p:cNvPicPr preferRelativeResize="0"/>
            <p:nvPr/>
          </p:nvPicPr>
          <p:blipFill rotWithShape="1">
            <a:blip r:embed="rId172">
              <a:alphaModFix/>
            </a:blip>
            <a:srcRect/>
            <a:stretch/>
          </p:blipFill>
          <p:spPr>
            <a:xfrm>
              <a:off x="9891695" y="5004587"/>
              <a:ext cx="765143" cy="163230"/>
            </a:xfrm>
            <a:prstGeom prst="rect">
              <a:avLst/>
            </a:prstGeom>
            <a:noFill/>
            <a:ln>
              <a:noFill/>
            </a:ln>
          </p:spPr>
        </p:pic>
        <p:pic>
          <p:nvPicPr>
            <p:cNvPr id="840" name="Google Shape;840;p9"/>
            <p:cNvPicPr preferRelativeResize="0"/>
            <p:nvPr/>
          </p:nvPicPr>
          <p:blipFill rotWithShape="1">
            <a:blip r:embed="rId173">
              <a:alphaModFix/>
            </a:blip>
            <a:srcRect/>
            <a:stretch/>
          </p:blipFill>
          <p:spPr>
            <a:xfrm>
              <a:off x="9014126" y="5509666"/>
              <a:ext cx="799928" cy="159985"/>
            </a:xfrm>
            <a:prstGeom prst="rect">
              <a:avLst/>
            </a:prstGeom>
            <a:noFill/>
            <a:ln>
              <a:noFill/>
            </a:ln>
          </p:spPr>
        </p:pic>
        <p:pic>
          <p:nvPicPr>
            <p:cNvPr id="841" name="Google Shape;841;p9"/>
            <p:cNvPicPr preferRelativeResize="0"/>
            <p:nvPr/>
          </p:nvPicPr>
          <p:blipFill rotWithShape="1">
            <a:blip r:embed="rId174">
              <a:alphaModFix/>
            </a:blip>
            <a:srcRect/>
            <a:stretch/>
          </p:blipFill>
          <p:spPr>
            <a:xfrm>
              <a:off x="10788364" y="5396016"/>
              <a:ext cx="675500" cy="387287"/>
            </a:xfrm>
            <a:prstGeom prst="rect">
              <a:avLst/>
            </a:prstGeom>
            <a:noFill/>
            <a:ln>
              <a:noFill/>
            </a:ln>
          </p:spPr>
        </p:pic>
        <p:pic>
          <p:nvPicPr>
            <p:cNvPr id="842" name="Google Shape;842;p9"/>
            <p:cNvPicPr preferRelativeResize="0"/>
            <p:nvPr/>
          </p:nvPicPr>
          <p:blipFill rotWithShape="1">
            <a:blip r:embed="rId175">
              <a:alphaModFix/>
            </a:blip>
            <a:srcRect/>
            <a:stretch/>
          </p:blipFill>
          <p:spPr>
            <a:xfrm>
              <a:off x="9976382" y="5321563"/>
              <a:ext cx="595768" cy="536192"/>
            </a:xfrm>
            <a:prstGeom prst="rect">
              <a:avLst/>
            </a:prstGeom>
            <a:noFill/>
            <a:ln>
              <a:noFill/>
            </a:ln>
          </p:spPr>
        </p:pic>
        <p:pic>
          <p:nvPicPr>
            <p:cNvPr id="843" name="Google Shape;843;p9"/>
            <p:cNvPicPr preferRelativeResize="0"/>
            <p:nvPr/>
          </p:nvPicPr>
          <p:blipFill rotWithShape="1">
            <a:blip r:embed="rId176">
              <a:alphaModFix/>
            </a:blip>
            <a:srcRect/>
            <a:stretch/>
          </p:blipFill>
          <p:spPr>
            <a:xfrm>
              <a:off x="9878274" y="5929874"/>
              <a:ext cx="791983" cy="332633"/>
            </a:xfrm>
            <a:prstGeom prst="rect">
              <a:avLst/>
            </a:prstGeom>
            <a:noFill/>
            <a:ln>
              <a:noFill/>
            </a:ln>
          </p:spPr>
        </p:pic>
      </p:grpSp>
      <p:grpSp>
        <p:nvGrpSpPr>
          <p:cNvPr id="844" name="Google Shape;844;p9"/>
          <p:cNvGrpSpPr/>
          <p:nvPr/>
        </p:nvGrpSpPr>
        <p:grpSpPr>
          <a:xfrm>
            <a:off x="1350948" y="5626336"/>
            <a:ext cx="1237155" cy="144000"/>
            <a:chOff x="9114508" y="6050280"/>
            <a:chExt cx="1237155" cy="144000"/>
          </a:xfrm>
        </p:grpSpPr>
        <p:sp>
          <p:nvSpPr>
            <p:cNvPr id="845" name="Google Shape;845;p9"/>
            <p:cNvSpPr/>
            <p:nvPr/>
          </p:nvSpPr>
          <p:spPr>
            <a:xfrm>
              <a:off x="9114508" y="6050280"/>
              <a:ext cx="144000" cy="144000"/>
            </a:xfrm>
            <a:prstGeom prst="ellipse">
              <a:avLst/>
            </a:prstGeom>
            <a:solidFill>
              <a:srgbClr val="0049A8"/>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6" name="Google Shape;846;p9"/>
            <p:cNvSpPr/>
            <p:nvPr/>
          </p:nvSpPr>
          <p:spPr>
            <a:xfrm>
              <a:off x="9387797" y="6050280"/>
              <a:ext cx="144000" cy="144000"/>
            </a:xfrm>
            <a:prstGeom prst="ellipse">
              <a:avLst/>
            </a:prstGeom>
            <a:solidFill>
              <a:srgbClr val="0049A8"/>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7" name="Google Shape;847;p9"/>
            <p:cNvSpPr/>
            <p:nvPr/>
          </p:nvSpPr>
          <p:spPr>
            <a:xfrm>
              <a:off x="9661086" y="6050280"/>
              <a:ext cx="144000" cy="144000"/>
            </a:xfrm>
            <a:prstGeom prst="ellipse">
              <a:avLst/>
            </a:prstGeom>
            <a:solidFill>
              <a:srgbClr val="0049A8"/>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8" name="Google Shape;848;p9"/>
            <p:cNvSpPr/>
            <p:nvPr/>
          </p:nvSpPr>
          <p:spPr>
            <a:xfrm>
              <a:off x="9934375" y="6050280"/>
              <a:ext cx="144000" cy="144000"/>
            </a:xfrm>
            <a:prstGeom prst="ellipse">
              <a:avLst/>
            </a:prstGeom>
            <a:solidFill>
              <a:srgbClr val="0049A8"/>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9" name="Google Shape;849;p9"/>
            <p:cNvSpPr/>
            <p:nvPr/>
          </p:nvSpPr>
          <p:spPr>
            <a:xfrm>
              <a:off x="10207663" y="6050280"/>
              <a:ext cx="144000" cy="144000"/>
            </a:xfrm>
            <a:prstGeom prst="ellipse">
              <a:avLst/>
            </a:prstGeom>
            <a:solidFill>
              <a:schemeClr val="lt1"/>
            </a:solidFill>
            <a:ln w="9525" cap="flat" cmpd="sng">
              <a:solidFill>
                <a:srgbClr val="0049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850" name="Google Shape;850;p9"/>
          <p:cNvGrpSpPr/>
          <p:nvPr/>
        </p:nvGrpSpPr>
        <p:grpSpPr>
          <a:xfrm>
            <a:off x="6972499" y="2932254"/>
            <a:ext cx="2819400" cy="2849096"/>
            <a:chOff x="8667465" y="3810863"/>
            <a:chExt cx="2819400" cy="2849096"/>
          </a:xfrm>
        </p:grpSpPr>
        <p:grpSp>
          <p:nvGrpSpPr>
            <p:cNvPr id="851" name="Google Shape;851;p9"/>
            <p:cNvGrpSpPr/>
            <p:nvPr/>
          </p:nvGrpSpPr>
          <p:grpSpPr>
            <a:xfrm>
              <a:off x="8667465" y="3810863"/>
              <a:ext cx="2819400" cy="2697678"/>
              <a:chOff x="9173708" y="3094923"/>
              <a:chExt cx="2819400" cy="2697678"/>
            </a:xfrm>
          </p:grpSpPr>
          <p:sp>
            <p:nvSpPr>
              <p:cNvPr id="852" name="Google Shape;852;p9"/>
              <p:cNvSpPr/>
              <p:nvPr/>
            </p:nvSpPr>
            <p:spPr>
              <a:xfrm>
                <a:off x="9173708" y="3094923"/>
                <a:ext cx="2819400" cy="26976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3" name="Google Shape;853;p9"/>
              <p:cNvSpPr/>
              <p:nvPr/>
            </p:nvSpPr>
            <p:spPr>
              <a:xfrm>
                <a:off x="9324352" y="321892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4" name="Google Shape;854;p9"/>
              <p:cNvSpPr/>
              <p:nvPr/>
            </p:nvSpPr>
            <p:spPr>
              <a:xfrm>
                <a:off x="10184425" y="321892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5" name="Google Shape;855;p9"/>
              <p:cNvSpPr/>
              <p:nvPr/>
            </p:nvSpPr>
            <p:spPr>
              <a:xfrm>
                <a:off x="9324352" y="3706360"/>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6" name="Google Shape;856;p9"/>
              <p:cNvSpPr/>
              <p:nvPr/>
            </p:nvSpPr>
            <p:spPr>
              <a:xfrm>
                <a:off x="10184425" y="3706360"/>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7" name="Google Shape;857;p9"/>
              <p:cNvSpPr/>
              <p:nvPr/>
            </p:nvSpPr>
            <p:spPr>
              <a:xfrm>
                <a:off x="9324352" y="4216808"/>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8" name="Google Shape;858;p9"/>
              <p:cNvSpPr/>
              <p:nvPr/>
            </p:nvSpPr>
            <p:spPr>
              <a:xfrm>
                <a:off x="10184425" y="4216808"/>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9" name="Google Shape;859;p9"/>
              <p:cNvSpPr/>
              <p:nvPr/>
            </p:nvSpPr>
            <p:spPr>
              <a:xfrm>
                <a:off x="9324352" y="4725075"/>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0" name="Google Shape;860;p9"/>
              <p:cNvSpPr/>
              <p:nvPr/>
            </p:nvSpPr>
            <p:spPr>
              <a:xfrm>
                <a:off x="10184425" y="4725075"/>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1" name="Google Shape;861;p9"/>
              <p:cNvSpPr/>
              <p:nvPr/>
            </p:nvSpPr>
            <p:spPr>
              <a:xfrm>
                <a:off x="9324352" y="5227341"/>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2" name="Google Shape;862;p9"/>
              <p:cNvSpPr/>
              <p:nvPr/>
            </p:nvSpPr>
            <p:spPr>
              <a:xfrm>
                <a:off x="10184425" y="5227341"/>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63" name="Google Shape;863;p9"/>
              <p:cNvPicPr preferRelativeResize="0"/>
              <p:nvPr/>
            </p:nvPicPr>
            <p:blipFill rotWithShape="1">
              <a:blip r:embed="rId177">
                <a:alphaModFix/>
              </a:blip>
              <a:srcRect/>
              <a:stretch/>
            </p:blipFill>
            <p:spPr>
              <a:xfrm>
                <a:off x="9324352" y="3356049"/>
                <a:ext cx="797967" cy="170232"/>
              </a:xfrm>
              <a:prstGeom prst="rect">
                <a:avLst/>
              </a:prstGeom>
              <a:noFill/>
              <a:ln>
                <a:noFill/>
              </a:ln>
            </p:spPr>
          </p:pic>
          <p:pic>
            <p:nvPicPr>
              <p:cNvPr id="864" name="Google Shape;864;p9"/>
              <p:cNvPicPr preferRelativeResize="0"/>
              <p:nvPr/>
            </p:nvPicPr>
            <p:blipFill rotWithShape="1">
              <a:blip r:embed="rId178">
                <a:alphaModFix/>
              </a:blip>
              <a:srcRect/>
              <a:stretch/>
            </p:blipFill>
            <p:spPr>
              <a:xfrm>
                <a:off x="10270266" y="3707316"/>
                <a:ext cx="626283" cy="442574"/>
              </a:xfrm>
              <a:prstGeom prst="rect">
                <a:avLst/>
              </a:prstGeom>
              <a:noFill/>
              <a:ln>
                <a:noFill/>
              </a:ln>
            </p:spPr>
          </p:pic>
          <p:pic>
            <p:nvPicPr>
              <p:cNvPr id="865" name="Google Shape;865;p9"/>
              <p:cNvPicPr preferRelativeResize="0"/>
              <p:nvPr/>
            </p:nvPicPr>
            <p:blipFill rotWithShape="1">
              <a:blip r:embed="rId179">
                <a:alphaModFix/>
              </a:blip>
              <a:srcRect/>
              <a:stretch/>
            </p:blipFill>
            <p:spPr>
              <a:xfrm>
                <a:off x="10184425" y="4343295"/>
                <a:ext cx="797966" cy="191512"/>
              </a:xfrm>
              <a:prstGeom prst="rect">
                <a:avLst/>
              </a:prstGeom>
              <a:noFill/>
              <a:ln>
                <a:noFill/>
              </a:ln>
            </p:spPr>
          </p:pic>
          <p:pic>
            <p:nvPicPr>
              <p:cNvPr id="866" name="Google Shape;866;p9"/>
              <p:cNvPicPr preferRelativeResize="0"/>
              <p:nvPr/>
            </p:nvPicPr>
            <p:blipFill rotWithShape="1">
              <a:blip r:embed="rId180">
                <a:alphaModFix/>
              </a:blip>
              <a:srcRect/>
              <a:stretch/>
            </p:blipFill>
            <p:spPr>
              <a:xfrm>
                <a:off x="10386374" y="3222755"/>
                <a:ext cx="394068" cy="436820"/>
              </a:xfrm>
              <a:prstGeom prst="rect">
                <a:avLst/>
              </a:prstGeom>
              <a:noFill/>
              <a:ln>
                <a:noFill/>
              </a:ln>
            </p:spPr>
          </p:pic>
          <p:sp>
            <p:nvSpPr>
              <p:cNvPr id="867" name="Google Shape;867;p9"/>
              <p:cNvSpPr/>
              <p:nvPr/>
            </p:nvSpPr>
            <p:spPr>
              <a:xfrm>
                <a:off x="11048624" y="3218922"/>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8" name="Google Shape;868;p9"/>
              <p:cNvSpPr/>
              <p:nvPr/>
            </p:nvSpPr>
            <p:spPr>
              <a:xfrm>
                <a:off x="11048624" y="3706360"/>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9" name="Google Shape;869;p9"/>
              <p:cNvSpPr/>
              <p:nvPr/>
            </p:nvSpPr>
            <p:spPr>
              <a:xfrm>
                <a:off x="11048624" y="4216808"/>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0" name="Google Shape;870;p9"/>
              <p:cNvSpPr/>
              <p:nvPr/>
            </p:nvSpPr>
            <p:spPr>
              <a:xfrm>
                <a:off x="11048624" y="4725075"/>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1" name="Google Shape;871;p9"/>
              <p:cNvSpPr/>
              <p:nvPr/>
            </p:nvSpPr>
            <p:spPr>
              <a:xfrm>
                <a:off x="11048624" y="5227341"/>
                <a:ext cx="797967" cy="4444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72" name="Google Shape;872;p9"/>
              <p:cNvPicPr preferRelativeResize="0"/>
              <p:nvPr/>
            </p:nvPicPr>
            <p:blipFill rotWithShape="1">
              <a:blip r:embed="rId181">
                <a:alphaModFix/>
              </a:blip>
              <a:srcRect/>
              <a:stretch/>
            </p:blipFill>
            <p:spPr>
              <a:xfrm>
                <a:off x="9465440" y="3768708"/>
                <a:ext cx="515790" cy="319789"/>
              </a:xfrm>
              <a:prstGeom prst="rect">
                <a:avLst/>
              </a:prstGeom>
              <a:noFill/>
              <a:ln>
                <a:noFill/>
              </a:ln>
            </p:spPr>
          </p:pic>
          <p:pic>
            <p:nvPicPr>
              <p:cNvPr id="873" name="Google Shape;873;p9"/>
              <p:cNvPicPr preferRelativeResize="0"/>
              <p:nvPr/>
            </p:nvPicPr>
            <p:blipFill rotWithShape="1">
              <a:blip r:embed="rId182">
                <a:alphaModFix/>
              </a:blip>
              <a:srcRect/>
              <a:stretch/>
            </p:blipFill>
            <p:spPr>
              <a:xfrm>
                <a:off x="11137156" y="4219666"/>
                <a:ext cx="620902" cy="438770"/>
              </a:xfrm>
              <a:prstGeom prst="rect">
                <a:avLst/>
              </a:prstGeom>
              <a:noFill/>
              <a:ln>
                <a:noFill/>
              </a:ln>
            </p:spPr>
          </p:pic>
          <p:pic>
            <p:nvPicPr>
              <p:cNvPr id="874" name="Google Shape;874;p9"/>
              <p:cNvPicPr preferRelativeResize="0"/>
              <p:nvPr/>
            </p:nvPicPr>
            <p:blipFill rotWithShape="1">
              <a:blip r:embed="rId183">
                <a:alphaModFix/>
              </a:blip>
              <a:srcRect/>
              <a:stretch/>
            </p:blipFill>
            <p:spPr>
              <a:xfrm>
                <a:off x="9364494" y="4369675"/>
                <a:ext cx="717682" cy="138751"/>
              </a:xfrm>
              <a:prstGeom prst="rect">
                <a:avLst/>
              </a:prstGeom>
              <a:noFill/>
              <a:ln>
                <a:noFill/>
              </a:ln>
            </p:spPr>
          </p:pic>
          <p:pic>
            <p:nvPicPr>
              <p:cNvPr id="875" name="Google Shape;875;p9"/>
              <p:cNvPicPr preferRelativeResize="0"/>
              <p:nvPr/>
            </p:nvPicPr>
            <p:blipFill rotWithShape="1">
              <a:blip r:embed="rId184">
                <a:alphaModFix/>
              </a:blip>
              <a:srcRect/>
              <a:stretch/>
            </p:blipFill>
            <p:spPr>
              <a:xfrm>
                <a:off x="10419656" y="4726031"/>
                <a:ext cx="327504" cy="442574"/>
              </a:xfrm>
              <a:prstGeom prst="rect">
                <a:avLst/>
              </a:prstGeom>
              <a:noFill/>
              <a:ln>
                <a:noFill/>
              </a:ln>
            </p:spPr>
          </p:pic>
          <p:sp>
            <p:nvSpPr>
              <p:cNvPr id="876" name="Google Shape;876;p9"/>
              <p:cNvSpPr/>
              <p:nvPr/>
            </p:nvSpPr>
            <p:spPr>
              <a:xfrm>
                <a:off x="11080737" y="3823434"/>
                <a:ext cx="733740" cy="210338"/>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7" name="Google Shape;877;p9"/>
              <p:cNvPicPr preferRelativeResize="0"/>
              <p:nvPr/>
            </p:nvPicPr>
            <p:blipFill rotWithShape="1">
              <a:blip r:embed="rId185">
                <a:alphaModFix/>
              </a:blip>
              <a:srcRect/>
              <a:stretch/>
            </p:blipFill>
            <p:spPr>
              <a:xfrm>
                <a:off x="11122846" y="3319921"/>
                <a:ext cx="649521" cy="242488"/>
              </a:xfrm>
              <a:prstGeom prst="rect">
                <a:avLst/>
              </a:prstGeom>
              <a:noFill/>
              <a:ln>
                <a:noFill/>
              </a:ln>
            </p:spPr>
          </p:pic>
        </p:grpSp>
        <p:grpSp>
          <p:nvGrpSpPr>
            <p:cNvPr id="878" name="Google Shape;878;p9"/>
            <p:cNvGrpSpPr/>
            <p:nvPr/>
          </p:nvGrpSpPr>
          <p:grpSpPr>
            <a:xfrm>
              <a:off x="9458588" y="6515959"/>
              <a:ext cx="1237155" cy="144000"/>
              <a:chOff x="9496370" y="6515959"/>
              <a:chExt cx="1237155" cy="144000"/>
            </a:xfrm>
          </p:grpSpPr>
          <p:sp>
            <p:nvSpPr>
              <p:cNvPr id="879" name="Google Shape;879;p9"/>
              <p:cNvSpPr/>
              <p:nvPr/>
            </p:nvSpPr>
            <p:spPr>
              <a:xfrm>
                <a:off x="9496370" y="6515959"/>
                <a:ext cx="144000" cy="144000"/>
              </a:xfrm>
              <a:prstGeom prst="ellipse">
                <a:avLst/>
              </a:prstGeom>
              <a:solidFill>
                <a:srgbClr val="FFD430"/>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0" name="Google Shape;880;p9"/>
              <p:cNvSpPr/>
              <p:nvPr/>
            </p:nvSpPr>
            <p:spPr>
              <a:xfrm>
                <a:off x="9769659" y="6515959"/>
                <a:ext cx="144000" cy="144000"/>
              </a:xfrm>
              <a:prstGeom prst="ellipse">
                <a:avLst/>
              </a:prstGeom>
              <a:solidFill>
                <a:srgbClr val="FFD430"/>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1" name="Google Shape;881;p9"/>
              <p:cNvSpPr/>
              <p:nvPr/>
            </p:nvSpPr>
            <p:spPr>
              <a:xfrm>
                <a:off x="10042948" y="6515959"/>
                <a:ext cx="144000" cy="144000"/>
              </a:xfrm>
              <a:prstGeom prst="ellipse">
                <a:avLst/>
              </a:prstGeom>
              <a:solidFill>
                <a:srgbClr val="FFD430"/>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2" name="Google Shape;882;p9"/>
              <p:cNvSpPr/>
              <p:nvPr/>
            </p:nvSpPr>
            <p:spPr>
              <a:xfrm>
                <a:off x="10316237" y="6515959"/>
                <a:ext cx="144000" cy="144000"/>
              </a:xfrm>
              <a:prstGeom prst="ellipse">
                <a:avLst/>
              </a:prstGeom>
              <a:solidFill>
                <a:srgbClr val="FFD430"/>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3" name="Google Shape;883;p9"/>
              <p:cNvSpPr/>
              <p:nvPr/>
            </p:nvSpPr>
            <p:spPr>
              <a:xfrm>
                <a:off x="10589525" y="6515959"/>
                <a:ext cx="144000" cy="144000"/>
              </a:xfrm>
              <a:prstGeom prst="ellipse">
                <a:avLst/>
              </a:prstGeom>
              <a:solidFill>
                <a:schemeClr val="lt1"/>
              </a:solidFill>
              <a:ln w="9525" cap="flat" cmpd="sng">
                <a:solidFill>
                  <a:srgbClr val="FFD4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sp>
        <p:nvSpPr>
          <p:cNvPr id="884" name="Google Shape;884;p9"/>
          <p:cNvSpPr txBox="1"/>
          <p:nvPr/>
        </p:nvSpPr>
        <p:spPr>
          <a:xfrm>
            <a:off x="419867" y="550293"/>
            <a:ext cx="65742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Arial"/>
              <a:buNone/>
            </a:pPr>
            <a:r>
              <a:rPr lang="en-GB" sz="3200" b="1" i="0" u="none" strike="noStrike" cap="none">
                <a:solidFill>
                  <a:srgbClr val="6AB645"/>
                </a:solidFill>
                <a:latin typeface="Titillium Web"/>
                <a:ea typeface="Titillium Web"/>
                <a:cs typeface="Titillium Web"/>
                <a:sym typeface="Titillium Web"/>
              </a:rPr>
              <a:t>Nasza społeczność</a:t>
            </a:r>
            <a:endParaRPr sz="3200" b="1" i="0" u="none" strike="noStrike" cap="none">
              <a:solidFill>
                <a:srgbClr val="6AB645"/>
              </a:solidFill>
              <a:latin typeface="Titillium Web"/>
              <a:ea typeface="Titillium Web"/>
              <a:cs typeface="Titillium Web"/>
              <a:sym typeface="Titillium Web"/>
            </a:endParaRPr>
          </a:p>
        </p:txBody>
      </p:sp>
      <p:pic>
        <p:nvPicPr>
          <p:cNvPr id="885" name="Google Shape;885;p9"/>
          <p:cNvPicPr preferRelativeResize="0"/>
          <p:nvPr/>
        </p:nvPicPr>
        <p:blipFill rotWithShape="1">
          <a:blip r:embed="rId186">
            <a:alphaModFix/>
          </a:blip>
          <a:srcRect/>
          <a:stretch/>
        </p:blipFill>
        <p:spPr>
          <a:xfrm>
            <a:off x="8841775" y="3636697"/>
            <a:ext cx="797950" cy="365327"/>
          </a:xfrm>
          <a:prstGeom prst="rect">
            <a:avLst/>
          </a:prstGeom>
          <a:noFill/>
          <a:ln>
            <a:noFill/>
          </a:ln>
        </p:spPr>
      </p:pic>
      <p:pic>
        <p:nvPicPr>
          <p:cNvPr id="886" name="Google Shape;886;p9"/>
          <p:cNvPicPr preferRelativeResize="0"/>
          <p:nvPr/>
        </p:nvPicPr>
        <p:blipFill rotWithShape="1">
          <a:blip r:embed="rId187">
            <a:alphaModFix/>
          </a:blip>
          <a:srcRect/>
          <a:stretch/>
        </p:blipFill>
        <p:spPr>
          <a:xfrm>
            <a:off x="5679050" y="4567250"/>
            <a:ext cx="833893" cy="408700"/>
          </a:xfrm>
          <a:prstGeom prst="rect">
            <a:avLst/>
          </a:prstGeom>
          <a:noFill/>
          <a:ln>
            <a:noFill/>
          </a:ln>
        </p:spPr>
      </p:pic>
      <p:pic>
        <p:nvPicPr>
          <p:cNvPr id="887" name="Google Shape;887;p9"/>
          <p:cNvPicPr preferRelativeResize="0"/>
          <p:nvPr/>
        </p:nvPicPr>
        <p:blipFill rotWithShape="1">
          <a:blip r:embed="rId188">
            <a:alphaModFix/>
          </a:blip>
          <a:srcRect/>
          <a:stretch/>
        </p:blipFill>
        <p:spPr>
          <a:xfrm>
            <a:off x="771175" y="4842325"/>
            <a:ext cx="552075" cy="552075"/>
          </a:xfrm>
          <a:prstGeom prst="rect">
            <a:avLst/>
          </a:prstGeom>
          <a:noFill/>
          <a:ln>
            <a:noFill/>
          </a:ln>
        </p:spPr>
      </p:pic>
      <p:pic>
        <p:nvPicPr>
          <p:cNvPr id="888" name="Google Shape;888;p9"/>
          <p:cNvPicPr preferRelativeResize="0"/>
          <p:nvPr/>
        </p:nvPicPr>
        <p:blipFill rotWithShape="1">
          <a:blip r:embed="rId189">
            <a:alphaModFix/>
          </a:blip>
          <a:srcRect/>
          <a:stretch/>
        </p:blipFill>
        <p:spPr>
          <a:xfrm>
            <a:off x="7133524" y="4567251"/>
            <a:ext cx="887550" cy="331325"/>
          </a:xfrm>
          <a:prstGeom prst="rect">
            <a:avLst/>
          </a:prstGeom>
          <a:noFill/>
          <a:ln>
            <a:noFill/>
          </a:ln>
        </p:spPr>
      </p:pic>
      <p:pic>
        <p:nvPicPr>
          <p:cNvPr id="889" name="Google Shape;889;p9"/>
          <p:cNvPicPr preferRelativeResize="0"/>
          <p:nvPr/>
        </p:nvPicPr>
        <p:blipFill rotWithShape="1">
          <a:blip r:embed="rId190">
            <a:alphaModFix/>
          </a:blip>
          <a:srcRect/>
          <a:stretch/>
        </p:blipFill>
        <p:spPr>
          <a:xfrm>
            <a:off x="2499050" y="4052895"/>
            <a:ext cx="797950" cy="198555"/>
          </a:xfrm>
          <a:prstGeom prst="rect">
            <a:avLst/>
          </a:prstGeom>
          <a:noFill/>
          <a:ln>
            <a:noFill/>
          </a:ln>
        </p:spPr>
      </p:pic>
      <p:pic>
        <p:nvPicPr>
          <p:cNvPr id="890" name="Google Shape;890;p9"/>
          <p:cNvPicPr preferRelativeResize="0"/>
          <p:nvPr/>
        </p:nvPicPr>
        <p:blipFill rotWithShape="1">
          <a:blip r:embed="rId191">
            <a:alphaModFix/>
          </a:blip>
          <a:srcRect/>
          <a:stretch/>
        </p:blipFill>
        <p:spPr>
          <a:xfrm>
            <a:off x="2481075" y="5035268"/>
            <a:ext cx="833900" cy="258507"/>
          </a:xfrm>
          <a:prstGeom prst="rect">
            <a:avLst/>
          </a:prstGeom>
          <a:noFill/>
          <a:ln>
            <a:noFill/>
          </a:ln>
        </p:spPr>
      </p:pic>
      <p:pic>
        <p:nvPicPr>
          <p:cNvPr id="891" name="Google Shape;891;p9"/>
          <p:cNvPicPr preferRelativeResize="0"/>
          <p:nvPr/>
        </p:nvPicPr>
        <p:blipFill rotWithShape="1">
          <a:blip r:embed="rId192">
            <a:alphaModFix/>
          </a:blip>
          <a:srcRect/>
          <a:stretch/>
        </p:blipFill>
        <p:spPr>
          <a:xfrm>
            <a:off x="8773088" y="4608462"/>
            <a:ext cx="935326" cy="326282"/>
          </a:xfrm>
          <a:prstGeom prst="rect">
            <a:avLst/>
          </a:prstGeom>
          <a:noFill/>
          <a:ln>
            <a:noFill/>
          </a:ln>
        </p:spPr>
      </p:pic>
      <p:sp>
        <p:nvSpPr>
          <p:cNvPr id="893" name="Google Shape;893;p9"/>
          <p:cNvSpPr txBox="1"/>
          <p:nvPr/>
        </p:nvSpPr>
        <p:spPr>
          <a:xfrm>
            <a:off x="993775" y="2131463"/>
            <a:ext cx="1966800" cy="444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100"/>
              <a:buFont typeface="Arial"/>
              <a:buNone/>
            </a:pPr>
            <a:r>
              <a:rPr lang="en-GB" sz="1400" b="1" i="0" u="none" strike="noStrike" cap="none">
                <a:solidFill>
                  <a:schemeClr val="lt1"/>
                </a:solidFill>
                <a:latin typeface="Calibri"/>
                <a:ea typeface="Calibri"/>
                <a:cs typeface="Calibri"/>
                <a:sym typeface="Calibri"/>
              </a:rPr>
              <a:t>PARTNERZY W </a:t>
            </a:r>
            <a:endParaRPr sz="1400" b="1" i="0" u="none" strike="noStrike" cap="none">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1100"/>
              <a:buFont typeface="Arial"/>
              <a:buNone/>
            </a:pPr>
            <a:r>
              <a:rPr lang="en-GB" sz="1400" b="1" i="0" u="none" strike="noStrike" cap="none">
                <a:solidFill>
                  <a:schemeClr val="lt1"/>
                </a:solidFill>
                <a:latin typeface="Calibri"/>
                <a:ea typeface="Calibri"/>
                <a:cs typeface="Calibri"/>
                <a:sym typeface="Calibri"/>
              </a:rPr>
              <a:t>SEKTORZE PRZEMYSŁU</a:t>
            </a:r>
            <a:endParaRPr sz="1400" b="1" i="0" u="none" strike="noStrike" cap="none">
              <a:solidFill>
                <a:schemeClr val="lt1"/>
              </a:solidFill>
              <a:latin typeface="Calibri"/>
              <a:ea typeface="Calibri"/>
              <a:cs typeface="Calibri"/>
              <a:sym typeface="Calibri"/>
            </a:endParaRPr>
          </a:p>
        </p:txBody>
      </p:sp>
      <p:sp>
        <p:nvSpPr>
          <p:cNvPr id="894" name="Google Shape;894;p9"/>
          <p:cNvSpPr txBox="1"/>
          <p:nvPr/>
        </p:nvSpPr>
        <p:spPr>
          <a:xfrm>
            <a:off x="4330425" y="2136625"/>
            <a:ext cx="1847100" cy="444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GB" sz="1400" b="1" i="0" u="none" strike="noStrike" cap="none">
                <a:solidFill>
                  <a:schemeClr val="lt1"/>
                </a:solidFill>
                <a:latin typeface="Calibri"/>
                <a:ea typeface="Calibri"/>
                <a:cs typeface="Calibri"/>
                <a:sym typeface="Calibri"/>
              </a:rPr>
              <a:t>OŚRODKI BADAWCZE</a:t>
            </a:r>
            <a:r>
              <a:rPr lang="en-GB" sz="1400" b="0" i="0" u="none" strike="noStrike" cap="none">
                <a:solidFill>
                  <a:schemeClr val="dk1"/>
                </a:solidFill>
                <a:latin typeface="Arial"/>
                <a:ea typeface="Arial"/>
                <a:cs typeface="Arial"/>
                <a:sym typeface="Arial"/>
              </a:rPr>
              <a:t/>
            </a:r>
            <a:br>
              <a:rPr lang="en-GB" sz="1400" b="0" i="0" u="none" strike="noStrike" cap="none">
                <a:solidFill>
                  <a:schemeClr val="dk1"/>
                </a:solidFill>
                <a:latin typeface="Arial"/>
                <a:ea typeface="Arial"/>
                <a:cs typeface="Arial"/>
                <a:sym typeface="Arial"/>
              </a:rPr>
            </a:br>
            <a:r>
              <a:rPr lang="en-GB" sz="1400" b="1" i="0" u="none" strike="noStrike" cap="none">
                <a:solidFill>
                  <a:schemeClr val="lt1"/>
                </a:solidFill>
                <a:latin typeface="Calibri"/>
                <a:ea typeface="Calibri"/>
                <a:cs typeface="Calibri"/>
                <a:sym typeface="Calibri"/>
              </a:rPr>
              <a:t>I UNIWERSYTETY</a:t>
            </a:r>
            <a:endParaRPr sz="1400" b="1" i="0" u="none" strike="noStrike" cap="none">
              <a:solidFill>
                <a:schemeClr val="lt1"/>
              </a:solidFill>
              <a:latin typeface="Calibri"/>
              <a:ea typeface="Calibri"/>
              <a:cs typeface="Calibri"/>
              <a:sym typeface="Calibri"/>
            </a:endParaRPr>
          </a:p>
        </p:txBody>
      </p:sp>
      <p:sp>
        <p:nvSpPr>
          <p:cNvPr id="895" name="Google Shape;895;p9"/>
          <p:cNvSpPr txBox="1"/>
          <p:nvPr/>
        </p:nvSpPr>
        <p:spPr>
          <a:xfrm>
            <a:off x="7547375" y="2136625"/>
            <a:ext cx="1966800" cy="444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GB" sz="1400" b="1" i="0" u="none" strike="noStrike" cap="none">
                <a:solidFill>
                  <a:schemeClr val="lt1"/>
                </a:solidFill>
                <a:latin typeface="Calibri"/>
                <a:ea typeface="Calibri"/>
                <a:cs typeface="Calibri"/>
                <a:sym typeface="Calibri"/>
              </a:rPr>
              <a:t>OŚRODKI BADAWCZE</a:t>
            </a:r>
            <a:r>
              <a:rPr lang="en-GB" sz="1400" b="0" i="0" u="none" strike="noStrike" cap="none">
                <a:solidFill>
                  <a:schemeClr val="dk1"/>
                </a:solidFill>
                <a:latin typeface="Arial"/>
                <a:ea typeface="Arial"/>
                <a:cs typeface="Arial"/>
                <a:sym typeface="Arial"/>
              </a:rPr>
              <a:t/>
            </a:r>
            <a:br>
              <a:rPr lang="en-GB" sz="1400" b="0" i="0" u="none" strike="noStrike" cap="none">
                <a:solidFill>
                  <a:schemeClr val="dk1"/>
                </a:solidFill>
                <a:latin typeface="Arial"/>
                <a:ea typeface="Arial"/>
                <a:cs typeface="Arial"/>
                <a:sym typeface="Arial"/>
              </a:rPr>
            </a:br>
            <a:r>
              <a:rPr lang="en-GB" sz="1400" b="1" i="0" u="none" strike="noStrike" cap="none">
                <a:solidFill>
                  <a:schemeClr val="lt1"/>
                </a:solidFill>
                <a:latin typeface="Calibri"/>
                <a:ea typeface="Calibri"/>
                <a:cs typeface="Calibri"/>
                <a:sym typeface="Calibri"/>
              </a:rPr>
              <a:t>I UNIWERSYTETY</a:t>
            </a:r>
            <a:endParaRPr sz="1400" b="1" i="0" u="none" strike="noStrike" cap="none">
              <a:solidFill>
                <a:schemeClr val="lt1"/>
              </a:solidFill>
              <a:latin typeface="Calibri"/>
              <a:ea typeface="Calibri"/>
              <a:cs typeface="Calibri"/>
              <a:sym typeface="Calibri"/>
            </a:endParaRPr>
          </a:p>
        </p:txBody>
      </p:sp>
      <p:sp>
        <p:nvSpPr>
          <p:cNvPr id="896" name="Google Shape;264;p3">
            <a:extLst>
              <a:ext uri="{FF2B5EF4-FFF2-40B4-BE49-F238E27FC236}">
                <a16:creationId xmlns:a16="http://schemas.microsoft.com/office/drawing/2014/main" xmlns="" id="{5BFF063B-A831-491D-835F-03FC6EBBD524}"/>
              </a:ext>
            </a:extLst>
          </p:cNvPr>
          <p:cNvSpPr/>
          <p:nvPr/>
        </p:nvSpPr>
        <p:spPr>
          <a:xfrm>
            <a:off x="419878" y="423936"/>
            <a:ext cx="7656122" cy="2421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1600" b="1" i="0" u="none" strike="noStrike" cap="none">
                <a:solidFill>
                  <a:srgbClr val="4472C4"/>
                </a:solidFill>
                <a:latin typeface="Titillium Web"/>
                <a:ea typeface="Titillium Web"/>
                <a:cs typeface="Titillium Web"/>
                <a:sym typeface="Titillium Web"/>
              </a:rPr>
              <a:t>WSPÓLNIE DLA LEPSZEJ ŻYWNOŚCI</a:t>
            </a:r>
            <a:endParaRPr lang="pl-PL" sz="1600" b="1" i="0" u="none" strike="noStrike" cap="none">
              <a:solidFill>
                <a:srgbClr val="4472C4"/>
              </a:solidFill>
              <a:latin typeface="Titillium Web"/>
              <a:ea typeface="Titillium Web"/>
              <a:cs typeface="Titillium Web"/>
              <a:sym typeface="Titillium Web"/>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0"/>
        <p:cNvGrpSpPr/>
        <p:nvPr/>
      </p:nvGrpSpPr>
      <p:grpSpPr>
        <a:xfrm>
          <a:off x="0" y="0"/>
          <a:ext cx="0" cy="0"/>
          <a:chOff x="0" y="0"/>
          <a:chExt cx="0" cy="0"/>
        </a:xfrm>
      </p:grpSpPr>
      <p:sp>
        <p:nvSpPr>
          <p:cNvPr id="351" name="Google Shape;351;gc893e9aefd_4_4"/>
          <p:cNvSpPr/>
          <p:nvPr/>
        </p:nvSpPr>
        <p:spPr>
          <a:xfrm>
            <a:off x="629600" y="239650"/>
            <a:ext cx="3698100" cy="311100"/>
          </a:xfrm>
          <a:prstGeom prst="rect">
            <a:avLst/>
          </a:prstGeom>
          <a:solidFill>
            <a:srgbClr val="F9F9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gc893e9aefd_4_4"/>
          <p:cNvSpPr/>
          <p:nvPr/>
        </p:nvSpPr>
        <p:spPr>
          <a:xfrm>
            <a:off x="722428" y="320061"/>
            <a:ext cx="39429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GB" sz="1600" b="1" i="0" u="none" strike="noStrike" cap="none">
                <a:solidFill>
                  <a:srgbClr val="70B237"/>
                </a:solidFill>
                <a:latin typeface="Titillium Web"/>
                <a:ea typeface="Titillium Web"/>
                <a:cs typeface="Titillium Web"/>
                <a:sym typeface="Titillium Web"/>
              </a:rPr>
              <a:t>WSPÓLNIE DLA LEPSZEJ ŻYWNOŚCI</a:t>
            </a:r>
            <a:endParaRPr sz="1600" b="1" i="0" u="none" strike="noStrike" cap="none">
              <a:solidFill>
                <a:srgbClr val="70B237"/>
              </a:solidFill>
              <a:latin typeface="Titillium Web"/>
              <a:ea typeface="Titillium Web"/>
              <a:cs typeface="Titillium Web"/>
              <a:sym typeface="Titillium Web"/>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186DB9"/>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5030D6EBA3DF4D9ED12E7F81FBBA16" ma:contentTypeVersion="13" ma:contentTypeDescription="Create a new document." ma:contentTypeScope="" ma:versionID="ded8a43c47c6a683e1c68738091b2bbd">
  <xsd:schema xmlns:xsd="http://www.w3.org/2001/XMLSchema" xmlns:xs="http://www.w3.org/2001/XMLSchema" xmlns:p="http://schemas.microsoft.com/office/2006/metadata/properties" xmlns:ns2="db6ca9af-5e7b-4a43-b260-369d46749709" xmlns:ns3="9621946d-a57e-4aad-a791-840c9869fbac" targetNamespace="http://schemas.microsoft.com/office/2006/metadata/properties" ma:root="true" ma:fieldsID="3e831966fa916b3b7a360813dfa29978" ns2:_="" ns3:_="">
    <xsd:import namespace="db6ca9af-5e7b-4a43-b260-369d46749709"/>
    <xsd:import namespace="9621946d-a57e-4aad-a791-840c9869fba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6ca9af-5e7b-4a43-b260-369d467497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21946d-a57e-4aad-a791-840c9869fba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621946d-a57e-4aad-a791-840c9869fbac">
      <UserInfo>
        <DisplayName>Aleksandra Nizynska</DisplayName>
        <AccountId>116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D8F344-06FA-4361-9776-31007D5AA2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6ca9af-5e7b-4a43-b260-369d46749709"/>
    <ds:schemaRef ds:uri="9621946d-a57e-4aad-a791-840c9869fb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6B4324-EC62-42C7-BFCA-1F8F7647BC78}">
  <ds:schemaRefs>
    <ds:schemaRef ds:uri="http://purl.org/dc/elements/1.1/"/>
    <ds:schemaRef ds:uri="http://purl.org/dc/terms/"/>
    <ds:schemaRef ds:uri="http://schemas.microsoft.com/office/2006/documentManagement/types"/>
    <ds:schemaRef ds:uri="db6ca9af-5e7b-4a43-b260-369d46749709"/>
    <ds:schemaRef ds:uri="http://purl.org/dc/dcmitype/"/>
    <ds:schemaRef ds:uri="http://schemas.microsoft.com/office/infopath/2007/PartnerControls"/>
    <ds:schemaRef ds:uri="http://schemas.microsoft.com/office/2006/metadata/properties"/>
    <ds:schemaRef ds:uri="http://www.w3.org/XML/1998/namespace"/>
    <ds:schemaRef ds:uri="http://schemas.openxmlformats.org/package/2006/metadata/core-properties"/>
    <ds:schemaRef ds:uri="9621946d-a57e-4aad-a791-840c9869fbac"/>
  </ds:schemaRefs>
</ds:datastoreItem>
</file>

<file path=customXml/itemProps3.xml><?xml version="1.0" encoding="utf-8"?>
<ds:datastoreItem xmlns:ds="http://schemas.openxmlformats.org/officeDocument/2006/customXml" ds:itemID="{09679439-8221-434B-A378-54DB9100C7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TotalTime>
  <Words>1163</Words>
  <Application>Microsoft Office PowerPoint</Application>
  <PresentationFormat>Panoramiczny</PresentationFormat>
  <Paragraphs>241</Paragraphs>
  <Slides>25</Slides>
  <Notes>24</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25</vt:i4>
      </vt:variant>
    </vt:vector>
  </HeadingPairs>
  <TitlesOfParts>
    <vt:vector size="32" baseType="lpstr">
      <vt:lpstr>Titillium Web SemiBold</vt:lpstr>
      <vt:lpstr>Calibri</vt:lpstr>
      <vt:lpstr>Courier New</vt:lpstr>
      <vt:lpstr>Titillium Web</vt:lpstr>
      <vt:lpstr>Roboto</vt:lpstr>
      <vt:lpstr>Arial</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Paulina.Mieszkowska</dc:creator>
  <cp:lastModifiedBy>lenovo</cp:lastModifiedBy>
  <cp:revision>8</cp:revision>
  <dcterms:modified xsi:type="dcterms:W3CDTF">2021-06-09T08:40:00Z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0x0101001D5030D6EBA3DF4D9ED12E7F81FBBA16</vt:lpwstr>
  </property>
</Properties>
</file>